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y="5143500" cx="9144000"/>
  <p:notesSz cx="6858000" cy="9144000"/>
  <p:embeddedFontLst>
    <p:embeddedFont>
      <p:font typeface="Pinyon Script"/>
      <p:regular r:id="rId54"/>
    </p:embeddedFont>
    <p:embeddedFont>
      <p:font typeface="Nunito"/>
      <p:regular r:id="rId55"/>
      <p:bold r:id="rId56"/>
      <p:italic r:id="rId57"/>
      <p:boldItalic r:id="rId58"/>
    </p:embeddedFont>
    <p:embeddedFont>
      <p:font typeface="Lobster"/>
      <p:regular r:id="rId59"/>
    </p:embeddedFont>
    <p:embeddedFont>
      <p:font typeface="Nunito Medium"/>
      <p:regular r:id="rId60"/>
      <p:bold r:id="rId61"/>
      <p:italic r:id="rId62"/>
      <p:boldItalic r:id="rId63"/>
    </p:embeddedFont>
    <p:embeddedFont>
      <p:font typeface="Merriweather"/>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NunitoMedium-italic.fntdata"/><Relationship Id="rId61" Type="http://schemas.openxmlformats.org/officeDocument/2006/relationships/font" Target="fonts/NunitoMedium-bold.fntdata"/><Relationship Id="rId20" Type="http://schemas.openxmlformats.org/officeDocument/2006/relationships/slide" Target="slides/slide16.xml"/><Relationship Id="rId64" Type="http://schemas.openxmlformats.org/officeDocument/2006/relationships/font" Target="fonts/Merriweather-regular.fntdata"/><Relationship Id="rId63" Type="http://schemas.openxmlformats.org/officeDocument/2006/relationships/font" Target="fonts/NunitoMedium-boldItalic.fntdata"/><Relationship Id="rId22" Type="http://schemas.openxmlformats.org/officeDocument/2006/relationships/slide" Target="slides/slide18.xml"/><Relationship Id="rId66" Type="http://schemas.openxmlformats.org/officeDocument/2006/relationships/font" Target="fonts/Merriweather-italic.fntdata"/><Relationship Id="rId21" Type="http://schemas.openxmlformats.org/officeDocument/2006/relationships/slide" Target="slides/slide17.xml"/><Relationship Id="rId65" Type="http://schemas.openxmlformats.org/officeDocument/2006/relationships/font" Target="fonts/Merriweather-bold.fntdata"/><Relationship Id="rId24" Type="http://schemas.openxmlformats.org/officeDocument/2006/relationships/slide" Target="slides/slide20.xml"/><Relationship Id="rId23" Type="http://schemas.openxmlformats.org/officeDocument/2006/relationships/slide" Target="slides/slide19.xml"/><Relationship Id="rId67" Type="http://schemas.openxmlformats.org/officeDocument/2006/relationships/font" Target="fonts/Merriweather-boldItalic.fntdata"/><Relationship Id="rId60" Type="http://schemas.openxmlformats.org/officeDocument/2006/relationships/font" Target="fonts/NunitoMedium-regular.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font" Target="fonts/Nunito-regular.fntdata"/><Relationship Id="rId10" Type="http://schemas.openxmlformats.org/officeDocument/2006/relationships/slide" Target="slides/slide6.xml"/><Relationship Id="rId54" Type="http://schemas.openxmlformats.org/officeDocument/2006/relationships/font" Target="fonts/PinyonScript-regular.fntdata"/><Relationship Id="rId13" Type="http://schemas.openxmlformats.org/officeDocument/2006/relationships/slide" Target="slides/slide9.xml"/><Relationship Id="rId57" Type="http://schemas.openxmlformats.org/officeDocument/2006/relationships/font" Target="fonts/Nunito-italic.fntdata"/><Relationship Id="rId12" Type="http://schemas.openxmlformats.org/officeDocument/2006/relationships/slide" Target="slides/slide8.xml"/><Relationship Id="rId56" Type="http://schemas.openxmlformats.org/officeDocument/2006/relationships/font" Target="fonts/Nunito-bold.fntdata"/><Relationship Id="rId15" Type="http://schemas.openxmlformats.org/officeDocument/2006/relationships/slide" Target="slides/slide11.xml"/><Relationship Id="rId59" Type="http://schemas.openxmlformats.org/officeDocument/2006/relationships/font" Target="fonts/Lobster-regular.fntdata"/><Relationship Id="rId14" Type="http://schemas.openxmlformats.org/officeDocument/2006/relationships/slide" Target="slides/slide10.xml"/><Relationship Id="rId58" Type="http://schemas.openxmlformats.org/officeDocument/2006/relationships/font" Target="fonts/Nunito-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b="1" lang="sv" sz="1600">
                <a:solidFill>
                  <a:schemeClr val="dk1"/>
                </a:solidFill>
              </a:rPr>
              <a:t>Thank players for coming. 5 mins</a:t>
            </a:r>
            <a:endParaRPr b="1" sz="1600">
              <a:solidFill>
                <a:schemeClr val="dk1"/>
              </a:solidFill>
            </a:endParaRPr>
          </a:p>
          <a:p>
            <a:pPr indent="0" lvl="0" marL="91440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Timings - </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Practise dancing</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Briefing</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Character workshopping</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Break</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Play (2 hrs 30 minutes)</a:t>
            </a:r>
            <a:endParaRPr sz="16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42db541663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This is a archaic pseudohistorical world in the milieu of Jane Austen and Bridgerton. Everyone knows their place and the social structure is very hierarchical.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You are playing members of the “Society.” These are a small number of the premier families of the land.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The families you are playing are at the lower end of ‘Society’ and desperately trying to keep their position there - think more Jane Austen than Bridgerton.  In this social group, reputation is everything. Your reputation is also affected by the behaviour of your family.</a:t>
            </a:r>
            <a:endParaRPr sz="1600">
              <a:solidFill>
                <a:schemeClr val="dk1"/>
              </a:solidFill>
            </a:endParaRPr>
          </a:p>
          <a:p>
            <a:pPr indent="0" lvl="0" marL="0" rtl="0" algn="l">
              <a:spcBef>
                <a:spcPts val="0"/>
              </a:spcBef>
              <a:spcAft>
                <a:spcPts val="0"/>
              </a:spcAft>
              <a:buNone/>
            </a:pPr>
            <a:r>
              <a:t/>
            </a:r>
            <a:endParaRPr sz="1600"/>
          </a:p>
        </p:txBody>
      </p:sp>
      <p:sp>
        <p:nvSpPr>
          <p:cNvPr id="81" name="Google Shape;81;g342db541663_2_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42db541663_2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The larp plays through the events of “The Season.” All of you are Coming of Age this season. This is your one chance to achieve a suitable match and remain within society.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Not all players will be allowed to marry, only those with good enough reputation.</a:t>
            </a:r>
            <a:endParaRPr sz="1600">
              <a:solidFill>
                <a:schemeClr val="dk1"/>
              </a:solidFill>
            </a:endParaRPr>
          </a:p>
          <a:p>
            <a:pPr indent="0" lvl="0" marL="0" rtl="0" algn="l">
              <a:spcBef>
                <a:spcPts val="0"/>
              </a:spcBef>
              <a:spcAft>
                <a:spcPts val="0"/>
              </a:spcAft>
              <a:buNone/>
            </a:pPr>
            <a:r>
              <a:t/>
            </a:r>
            <a:endParaRPr sz="1600"/>
          </a:p>
        </p:txBody>
      </p:sp>
      <p:sp>
        <p:nvSpPr>
          <p:cNvPr id="87" name="Google Shape;87;g342db541663_2_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42db541663_2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You will be grouped into families and everyone in that family is eligible and related - you’ll get to decide later if you are siblings, cousins or more distant relations.</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You may not marry within your family</a:t>
            </a:r>
            <a:br>
              <a:rPr lang="sv" sz="1600">
                <a:solidFill>
                  <a:schemeClr val="dk1"/>
                </a:solidFill>
              </a:rPr>
            </a:b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All players are Coming of Age, but your older relatives are also present in each scene. You will need to pretend that they are there, silent and acting in the background. Whenever we as game masters act, for example if someone misbehaves, we are the in game representation of the judgement of those adults, defending the rules of society. </a:t>
            </a:r>
            <a:endParaRPr sz="1600">
              <a:solidFill>
                <a:schemeClr val="dk1"/>
              </a:solidFill>
            </a:endParaRPr>
          </a:p>
          <a:p>
            <a:pPr indent="0" lvl="0" marL="0" rtl="0" algn="l">
              <a:spcBef>
                <a:spcPts val="0"/>
              </a:spcBef>
              <a:spcAft>
                <a:spcPts val="0"/>
              </a:spcAft>
              <a:buNone/>
            </a:pPr>
            <a:r>
              <a:t/>
            </a:r>
            <a:endParaRPr sz="1600"/>
          </a:p>
        </p:txBody>
      </p:sp>
      <p:sp>
        <p:nvSpPr>
          <p:cNvPr id="93" name="Google Shape;93;g342db541663_2_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42db541663_2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The genders within this society are defined as </a:t>
            </a:r>
            <a:r>
              <a:rPr b="1" lang="sv" sz="1600">
                <a:solidFill>
                  <a:schemeClr val="dk1"/>
                </a:solidFill>
              </a:rPr>
              <a:t>leaders</a:t>
            </a:r>
            <a:r>
              <a:rPr lang="sv" sz="1600">
                <a:solidFill>
                  <a:schemeClr val="dk1"/>
                </a:solidFill>
              </a:rPr>
              <a:t> and </a:t>
            </a:r>
            <a:r>
              <a:rPr b="1" lang="sv" sz="1600">
                <a:solidFill>
                  <a:schemeClr val="dk1"/>
                </a:solidFill>
              </a:rPr>
              <a:t>followers</a:t>
            </a:r>
            <a:r>
              <a:rPr lang="sv" sz="1600">
                <a:solidFill>
                  <a:schemeClr val="dk1"/>
                </a:solidFill>
              </a:rPr>
              <a:t>, which are also your dancing personas.</a:t>
            </a:r>
            <a:endParaRPr sz="1600">
              <a:solidFill>
                <a:schemeClr val="dk1"/>
              </a:solidFill>
            </a:endParaRPr>
          </a:p>
          <a:p>
            <a:pPr indent="-304800" lvl="0" marL="457200" rtl="0" algn="l">
              <a:lnSpc>
                <a:spcPct val="90000"/>
              </a:lnSpc>
              <a:spcBef>
                <a:spcPts val="800"/>
              </a:spcBef>
              <a:spcAft>
                <a:spcPts val="0"/>
              </a:spcAft>
              <a:buClr>
                <a:schemeClr val="dk1"/>
              </a:buClr>
              <a:buSzPts val="1200"/>
              <a:buChar char="●"/>
            </a:pPr>
            <a:r>
              <a:rPr lang="sv" sz="1600">
                <a:solidFill>
                  <a:schemeClr val="dk1"/>
                </a:solidFill>
              </a:rPr>
              <a:t>Leaders are addressed as “Mr Lastname” by other families</a:t>
            </a:r>
            <a:endParaRPr sz="1600">
              <a:solidFill>
                <a:schemeClr val="dk1"/>
              </a:solidFill>
            </a:endParaRPr>
          </a:p>
          <a:p>
            <a:pPr indent="-304800" lvl="0" marL="457200" rtl="0" algn="l">
              <a:lnSpc>
                <a:spcPct val="90000"/>
              </a:lnSpc>
              <a:spcBef>
                <a:spcPts val="800"/>
              </a:spcBef>
              <a:spcAft>
                <a:spcPts val="0"/>
              </a:spcAft>
              <a:buClr>
                <a:schemeClr val="dk1"/>
              </a:buClr>
              <a:buSzPts val="1200"/>
              <a:buChar char="●"/>
            </a:pPr>
            <a:r>
              <a:rPr lang="sv" sz="1600">
                <a:solidFill>
                  <a:schemeClr val="dk1"/>
                </a:solidFill>
              </a:rPr>
              <a:t>Followers are addressed as “Miss Lastname” by other families</a:t>
            </a:r>
            <a:endParaRPr sz="1600">
              <a:solidFill>
                <a:schemeClr val="dk1"/>
              </a:solidFill>
            </a:endParaRPr>
          </a:p>
          <a:p>
            <a:pPr indent="-304800" lvl="0" marL="457200" rtl="0" algn="l">
              <a:lnSpc>
                <a:spcPct val="90000"/>
              </a:lnSpc>
              <a:spcBef>
                <a:spcPts val="800"/>
              </a:spcBef>
              <a:spcAft>
                <a:spcPts val="0"/>
              </a:spcAft>
              <a:buClr>
                <a:schemeClr val="dk1"/>
              </a:buClr>
              <a:buSzPts val="1200"/>
              <a:buChar char="●"/>
            </a:pPr>
            <a:r>
              <a:rPr lang="sv" sz="1600">
                <a:solidFill>
                  <a:schemeClr val="dk1"/>
                </a:solidFill>
              </a:rPr>
              <a:t>First names are used by the family and between fiancées</a:t>
            </a:r>
            <a:br>
              <a:rPr lang="sv" sz="1600">
                <a:solidFill>
                  <a:schemeClr val="dk1"/>
                </a:solidFill>
              </a:rPr>
            </a:b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The conventional relationship is a marriage between a leader and a follower.</a:t>
            </a:r>
            <a:endParaRPr sz="1600"/>
          </a:p>
        </p:txBody>
      </p:sp>
      <p:sp>
        <p:nvSpPr>
          <p:cNvPr id="99" name="Google Shape;99;g342db541663_2_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42db541663_2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If you do not get married this season, then you will not enter society. The Leaders will join the military, the followers will go into domestic service eg as companions or governesses. There is the possibility of marriage and partnership later, but you will be outside the ranks of “Society.”</a:t>
            </a:r>
            <a:endParaRPr sz="1600">
              <a:solidFill>
                <a:schemeClr val="dk1"/>
              </a:solidFill>
            </a:endParaRPr>
          </a:p>
          <a:p>
            <a:pPr indent="0" lvl="0" marL="0" rtl="0" algn="l">
              <a:spcBef>
                <a:spcPts val="0"/>
              </a:spcBef>
              <a:spcAft>
                <a:spcPts val="0"/>
              </a:spcAft>
              <a:buNone/>
            </a:pPr>
            <a:r>
              <a:t/>
            </a:r>
            <a:endParaRPr sz="1600"/>
          </a:p>
          <a:p>
            <a:pPr indent="0" lvl="0" marL="0" rtl="0" algn="l">
              <a:lnSpc>
                <a:spcPct val="115000"/>
              </a:lnSpc>
              <a:spcBef>
                <a:spcPts val="0"/>
              </a:spcBef>
              <a:spcAft>
                <a:spcPts val="0"/>
              </a:spcAft>
              <a:buNone/>
            </a:pPr>
            <a:r>
              <a:rPr lang="sv" sz="1600">
                <a:solidFill>
                  <a:schemeClr val="dk1"/>
                </a:solidFill>
              </a:rPr>
              <a:t>There are rules and consequences, but the point of the game is not to win or to focus on the threats. The consequences are there to mimic the reality of the society.</a:t>
            </a:r>
            <a:endParaRPr sz="1600">
              <a:solidFill>
                <a:schemeClr val="dk1"/>
              </a:solidFill>
            </a:endParaRPr>
          </a:p>
          <a:p>
            <a:pPr indent="0" lvl="0" marL="0" rtl="0" algn="l">
              <a:lnSpc>
                <a:spcPct val="115000"/>
              </a:lnSpc>
              <a:spcBef>
                <a:spcPts val="0"/>
              </a:spcBef>
              <a:spcAft>
                <a:spcPts val="0"/>
              </a:spcAft>
              <a:buNone/>
            </a:pPr>
            <a:r>
              <a:t/>
            </a:r>
            <a:endParaRPr b="1" i="1" sz="1600">
              <a:solidFill>
                <a:schemeClr val="dk1"/>
              </a:solidFill>
            </a:endParaRPr>
          </a:p>
          <a:p>
            <a:pPr indent="0" lvl="0" marL="0" rtl="0" algn="l">
              <a:lnSpc>
                <a:spcPct val="115000"/>
              </a:lnSpc>
              <a:spcBef>
                <a:spcPts val="0"/>
              </a:spcBef>
              <a:spcAft>
                <a:spcPts val="0"/>
              </a:spcAft>
              <a:buNone/>
            </a:pPr>
            <a:r>
              <a:rPr b="1" i="1" lang="sv" sz="1600">
                <a:solidFill>
                  <a:schemeClr val="dk1"/>
                </a:solidFill>
              </a:rPr>
              <a:t>The goal of “The Season” is to get married. However, not all characters will be able to get married. This does not mean that you have ‘lost.’ There is no winning or losing and a tragic love story may be your win. </a:t>
            </a:r>
            <a:endParaRPr sz="1600">
              <a:solidFill>
                <a:schemeClr val="dk1"/>
              </a:solidFill>
            </a:endParaRPr>
          </a:p>
          <a:p>
            <a:pPr indent="0" lvl="0" marL="0" rtl="0" algn="l">
              <a:spcBef>
                <a:spcPts val="0"/>
              </a:spcBef>
              <a:spcAft>
                <a:spcPts val="0"/>
              </a:spcAft>
              <a:buNone/>
            </a:pPr>
            <a:r>
              <a:t/>
            </a:r>
            <a:endParaRPr sz="1600"/>
          </a:p>
        </p:txBody>
      </p:sp>
      <p:sp>
        <p:nvSpPr>
          <p:cNvPr id="105" name="Google Shape;105;g342db541663_2_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8d5490a59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8d5490a59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2db541663_2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See slide</a:t>
            </a:r>
            <a:endParaRPr sz="1600"/>
          </a:p>
        </p:txBody>
      </p:sp>
      <p:sp>
        <p:nvSpPr>
          <p:cNvPr id="116" name="Google Shape;116;g342db541663_2_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8d5490a59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8d5490a59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family has scandalous secrets. Some of these will come out during the game.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When a scandal is revealed, both the family with the secret, and another family will receive a note with information about the scandal, at a time when the families are gathered at home.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decide for yourselves how you want to play this. If the secret is about your family, did everyone in the family know, or is this news to some you? If you get information on another family’s scandal, did you actually receive a note about it and if so from whom? Or was it whispered in someone’s ear?</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Improvise in the moment but make sure that everyone in the family gets to read the note, so that you all have the correct information. Misunderstandings about the scandals will make the play unnecessarily complicated.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a scandal is revealed about your family it is true</a:t>
            </a:r>
            <a:endParaRPr sz="16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42db541663_2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Black marks are a visible reminder of your social misdemeanours or scandals.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behave inappropriately e.g.</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Touching someone in a way or at a time not denoted by the dance</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Approaching the other gender’s water cooler unchaperoned or sending an unagreed letter</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Writing or saying something inappropriate</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Repeatedly dancing with the same person at the same ball</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Breaking off an engagement</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If your proposal is rejected</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Anything else the judges disapprove of</a:t>
            </a:r>
            <a:endParaRPr sz="16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sv" sz="1600">
                <a:solidFill>
                  <a:schemeClr val="dk1"/>
                </a:solidFill>
              </a:rPr>
              <a:t>- You will get a black mark</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This is a black tape mark worn on your family ribbon</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claim someone has behaved inappropriate and this is felt justified, then they get a black mark</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cry foul repeatedly you may not get a black mark, but it will affect how people in the room see you</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Other characters can defend you if you are challenged, but this will not turn into a long debate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judges decision is final (and may feel unwarranted - this is a feature not a bug!)</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t/>
            </a:r>
            <a:endParaRPr sz="1600"/>
          </a:p>
        </p:txBody>
      </p:sp>
      <p:sp>
        <p:nvSpPr>
          <p:cNvPr id="134" name="Google Shape;134;g342db541663_2_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42db541663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have black marks, people with fewer black marks than you will be off limits for all interaction except for proposal.</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This means that you cannot ask them to dance with you and cannot be introduced to them. You also cannot ask to write to or visit them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They can ask to dance with you and be introduced to you.</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are fewer marriage opportunities than there are couples. The number of black marks per couple will be added together. The couples with the largest number of black marks will not be allowed to marry.</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t/>
            </a:r>
            <a:endParaRPr sz="1600"/>
          </a:p>
        </p:txBody>
      </p:sp>
      <p:sp>
        <p:nvSpPr>
          <p:cNvPr id="141" name="Google Shape;141;g342db541663_2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8d5490a59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8d5490a59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Following the rules are important, but it is equally important to be able to break them - discreetly and at the right time</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To risk breaking a rule to show your interest is considered a sign of passion</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a person who isn’t prepared to take that risk is considered a bore, or a gold digger </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true love is considered to be worth the risk of not marrying at all </a:t>
            </a:r>
            <a:endParaRPr sz="16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8d5490a59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8d5490a59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2db541663_2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To ask someone for a dance - approach them when directed and ask</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b="1" i="1" lang="sv" sz="1600">
                <a:solidFill>
                  <a:schemeClr val="dk1"/>
                </a:solidFill>
              </a:rPr>
              <a:t>“May I have this dance?”</a:t>
            </a:r>
            <a:endParaRPr b="1" i="1"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You can reply yes or no and explain why.</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If you have agree to dance, then take your partner’s hand and walk out onto the dance floor</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do not need to dance, but if you do not dance, you remain at your own water cooler and cannot speak to anyone of the opposite gender.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will be two ‘excuse me’ dances where you can cut in when the bell rings.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We will have some dances where the leaders ask followers to dance and some where followers ask leaders. Free dances allow you to take the floor with no partner. We will announce who is asking before each dance.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i="1" lang="sv" sz="1600">
                <a:solidFill>
                  <a:schemeClr val="dk1"/>
                </a:solidFill>
              </a:rPr>
              <a:t>Practise asking other characters to dance</a:t>
            </a:r>
            <a:endParaRPr b="1" i="1" sz="1600">
              <a:solidFill>
                <a:schemeClr val="dk1"/>
              </a:solidFill>
            </a:endParaRPr>
          </a:p>
          <a:p>
            <a:pPr indent="0" lvl="0" marL="0" rtl="0" algn="l">
              <a:spcBef>
                <a:spcPts val="0"/>
              </a:spcBef>
              <a:spcAft>
                <a:spcPts val="0"/>
              </a:spcAft>
              <a:buNone/>
            </a:pPr>
            <a:r>
              <a:t/>
            </a:r>
            <a:endParaRPr sz="1600"/>
          </a:p>
        </p:txBody>
      </p:sp>
      <p:sp>
        <p:nvSpPr>
          <p:cNvPr id="161" name="Google Shape;161;g342db541663_2_1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2db541663_2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During balls there is a water cooler area for leaders and a separate area for followers. This is where you return to between dances. You may only visit the other area if chaperoned or proposing.</a:t>
            </a:r>
            <a:br>
              <a:rPr lang="sv" sz="1600">
                <a:solidFill>
                  <a:schemeClr val="dk1"/>
                </a:solidFill>
              </a:rPr>
            </a:br>
            <a:endParaRPr sz="1600"/>
          </a:p>
        </p:txBody>
      </p:sp>
      <p:sp>
        <p:nvSpPr>
          <p:cNvPr id="167" name="Google Shape;167;g342db541663_2_1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2db541663_2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914400" rtl="0" algn="l">
              <a:lnSpc>
                <a:spcPct val="115000"/>
              </a:lnSpc>
              <a:spcBef>
                <a:spcPts val="0"/>
              </a:spcBef>
              <a:spcAft>
                <a:spcPts val="0"/>
              </a:spcAft>
              <a:buClr>
                <a:schemeClr val="dk1"/>
              </a:buClr>
              <a:buSzPts val="1100"/>
              <a:buFont typeface="Arial"/>
              <a:buNone/>
            </a:pPr>
            <a:r>
              <a:rPr lang="sv" sz="1600">
                <a:solidFill>
                  <a:schemeClr val="dk1"/>
                </a:solidFill>
              </a:rPr>
              <a:t>during water cooler breaks if introduced and accompanied by a family member or friend.</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As a follower, your follower friend could introduce you to their leader sibling or your leader sibling could introduce you to their leader friend.</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The family member/friend comes with you to the water cooler area of the other gender, and stays during the short conversation, so the conversation is chaperoned.</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You may only talk for a minute or you risk a black mark.</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So you must cross the floor in pairs, or risk being penalised.</a:t>
            </a:r>
            <a:endParaRPr sz="1600"/>
          </a:p>
        </p:txBody>
      </p:sp>
      <p:sp>
        <p:nvSpPr>
          <p:cNvPr id="173" name="Google Shape;173;g342db541663_2_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d5490a59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8d5490a59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In interludes between balls each family will return to their own houses (a different area)</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will be other family members and staff in the house, but those are not part of the game and you will need to imagine that they are there, silent in the background - making sure you are following the rules of society</a:t>
            </a:r>
            <a:endParaRPr sz="16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8d5490a59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8d5490a59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At home: Letters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During the game, there will be one interlude when you get to send letters.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follower gets to ask up to two people if they may exchange letters.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Followers may only ask characters with the same number or more black marks as they have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person may accept any number of requests, but can only write 2 letters. Not writing to someone you have promised a letter to may cause a scandal.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8d5490a59d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8d5490a59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At home: Visits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During the next interlude, leaders may go on visits to followers in their homes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leader will get to ask one or two people if they may visit them.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Only followers with the same or </a:t>
            </a:r>
            <a:r>
              <a:rPr lang="sv" sz="1600">
                <a:solidFill>
                  <a:schemeClr val="dk1"/>
                </a:solidFill>
              </a:rPr>
              <a:t>more</a:t>
            </a:r>
            <a:r>
              <a:rPr lang="sv" sz="1600">
                <a:solidFill>
                  <a:schemeClr val="dk1"/>
                </a:solidFill>
              </a:rPr>
              <a:t> black marks can be asked</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Followers may accept as many requests as they like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Leaders must go on the promised visits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may not go on unplanned visits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will be two rounds visits, with a family gathering at home in between</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ask only one person, you may visit them twice, or stay at home to chaperone your relatives for one of the rounds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8d5490a59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8d5490a59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42db541663_2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Only leaders can propose and only on their own behalf</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They may propose to followers with any number of black marks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may only propose at any time except during a dance</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Due to time constraints this is performed in a very scripted way. You ask</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b="1" i="1" lang="sv" sz="1600">
                <a:solidFill>
                  <a:schemeClr val="dk1"/>
                </a:solidFill>
              </a:rPr>
              <a:t>“Full name, will you marry me?”</a:t>
            </a:r>
            <a:r>
              <a:rPr i="1" lang="sv" sz="1600">
                <a:solidFill>
                  <a:schemeClr val="dk1"/>
                </a:solidFill>
              </a:rPr>
              <a:t> </a:t>
            </a:r>
            <a:r>
              <a:rPr lang="sv" sz="1600">
                <a:solidFill>
                  <a:schemeClr val="dk1"/>
                </a:solidFill>
              </a:rPr>
              <a:t>whilst going down on one knee and holding out a hand.</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sv" sz="1600">
                <a:solidFill>
                  <a:schemeClr val="dk1"/>
                </a:solidFill>
              </a:rPr>
              <a:t>The reply is yes and you take their hand, or no (perhaps with a reason) and walk away.</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sv" sz="1600">
                <a:solidFill>
                  <a:schemeClr val="dk1"/>
                </a:solidFill>
              </a:rPr>
              <a:t>If your proposal is rejected, you get a black mark.</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b="1" i="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are engaged, we add a white tape mark to your ribbon. We will also write a number to help us keep check on who is engaged to whom.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cannot be engaged to more than 1 person at a time.</a:t>
            </a:r>
            <a:endParaRPr sz="1600"/>
          </a:p>
        </p:txBody>
      </p:sp>
      <p:sp>
        <p:nvSpPr>
          <p:cNvPr id="208" name="Google Shape;208;g342db541663_2_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42db54166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42db54166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Breaking off an engagement can take place any time except during a dance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At other times, anyone can break up an engagement at any time, by asking a game master to stop the proceedings.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couple stand in the middle of the floor with their family behind them and the person breaking up proclaims it, “Full name, I wish to break off our engagement because…”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character being rejected has the right to give a short reply</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couple and their families react to the break up for a short time (</a:t>
            </a:r>
            <a:r>
              <a:rPr i="1" lang="sv" sz="1600">
                <a:solidFill>
                  <a:schemeClr val="dk1"/>
                </a:solidFill>
              </a:rPr>
              <a:t>2-3 minutes)</a:t>
            </a:r>
            <a:r>
              <a:rPr lang="sv" sz="1600">
                <a:solidFill>
                  <a:schemeClr val="dk1"/>
                </a:solidFill>
              </a:rPr>
              <a:t> until the game masters ring the bell.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Both parties get a black mark each for being in a break up.</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Then everyone in Society chooses sides and goes stand behind the person they believe is the injured/righteous party. The family may switch sides if they wish. If more than ⅔ of the voters choose the same side, the other party will get an extra black mark for being considered at fault. </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i="1" lang="sv" sz="1600">
                <a:solidFill>
                  <a:schemeClr val="dk1"/>
                </a:solidFill>
              </a:rPr>
              <a:t>Call out 2 people to break off an engagement now</a:t>
            </a:r>
            <a:endParaRPr sz="16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2db541663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2db54166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Remember there is a limit on the number of weddings in a season. The number of black marks per couple will be added up. The couple(s) with the most black marks will not be permitted to get married. </a:t>
            </a:r>
            <a:endParaRPr sz="16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8d5490a59d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8d5490a59d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42db541663_2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The larp takes place over a season. This consists of</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3 balls. There are two or three dances in each ball, with watercooler moments between.</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An interlude between the first and second ball where you can write short letters to other characters.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An interlude between the second and third balls where you can arrange to visit other characters.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 final scene once we know who has become engaged to whom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Leaders and followers are only allowed to speak to each other during dances and brief, planned social situations. </a:t>
            </a:r>
            <a:endParaRPr sz="1600">
              <a:solidFill>
                <a:schemeClr val="dk1"/>
              </a:solidFill>
            </a:endParaRPr>
          </a:p>
          <a:p>
            <a:pPr indent="0" lvl="0" marL="0" rtl="0" algn="l">
              <a:spcBef>
                <a:spcPts val="0"/>
              </a:spcBef>
              <a:spcAft>
                <a:spcPts val="0"/>
              </a:spcAft>
              <a:buNone/>
            </a:pPr>
            <a:r>
              <a:t/>
            </a:r>
            <a:endParaRPr sz="1600"/>
          </a:p>
        </p:txBody>
      </p:sp>
      <p:sp>
        <p:nvSpPr>
          <p:cNvPr id="232" name="Google Shape;232;g342db541663_2_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42db541663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42db54166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We understand that this is a lot of rules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They are done to create a game world and mimic a social structure, but we do not want you to think about them too hard</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Don’t get lost in the numbers - this a larp, not a number puzzle or a board game.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Play your character and relax.</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We will explain what you need to do at each stage and tell you when you have committed a misdemeanour</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a46037a206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a46037a206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2db541663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42db54166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We will use 4 dances repeatedly during the larp. Your dancing does not need to be good. Your character’s dancing does not need to be good.</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Hole in the Wall - no touching when they come together </a:t>
            </a:r>
            <a:br>
              <a:rPr lang="sv" sz="1600">
                <a:solidFill>
                  <a:schemeClr val="dk1"/>
                </a:solidFill>
              </a:rPr>
            </a:br>
            <a:r>
              <a:rPr i="1" lang="sv" sz="1600">
                <a:solidFill>
                  <a:schemeClr val="dk1"/>
                </a:solidFill>
              </a:rPr>
              <a:t>go to next slide for visuals!</a:t>
            </a:r>
            <a:endParaRPr i="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Chain Dance - only holding hands with those next to you in the chain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Waltz - waltz position - bell rings three times, you have to change partners each time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Free Dance - do whatever you want</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can talk to anyone on the dance floor, not just your partner, although that might be considered rude.</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460ae8331c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460ae8331c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a46037a206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a46037a206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Ask people to move into followers or leaders at different end of the room. Persuade people to move, so that these groups are as even as possible.</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Hand out the character types randomly to all players</a:t>
            </a:r>
            <a:endParaRPr sz="16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8dabb29a8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8dabb29a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Repeat instructions for leaders/followers: </a:t>
            </a:r>
            <a:r>
              <a:rPr i="1" lang="sv" sz="1600">
                <a:solidFill>
                  <a:schemeClr val="dk1"/>
                </a:solidFill>
              </a:rPr>
              <a:t>see slide</a:t>
            </a:r>
            <a:endParaRPr i="1" sz="1600">
              <a:solidFill>
                <a:schemeClr val="dk1"/>
              </a:solidFill>
            </a:endParaRPr>
          </a:p>
          <a:p>
            <a:pPr indent="-330200" lvl="0" marL="457200" rtl="0" algn="l">
              <a:lnSpc>
                <a:spcPct val="115000"/>
              </a:lnSpc>
              <a:spcBef>
                <a:spcPts val="0"/>
              </a:spcBef>
              <a:spcAft>
                <a:spcPts val="0"/>
              </a:spcAft>
              <a:buClr>
                <a:schemeClr val="dk1"/>
              </a:buClr>
              <a:buSzPts val="1600"/>
              <a:buChar char="●"/>
            </a:pPr>
            <a:r>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Number each player 1,2,3,4 1,2,3,4 etc so there are approximately even numbers in each family and each family contains both followers and leaders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Move the players into their family groups in their designated areas.</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5f5b5d77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5f5b5d77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457200" rtl="0" algn="l">
              <a:lnSpc>
                <a:spcPct val="115000"/>
              </a:lnSpc>
              <a:spcBef>
                <a:spcPts val="0"/>
              </a:spcBef>
              <a:spcAft>
                <a:spcPts val="0"/>
              </a:spcAft>
              <a:buClr>
                <a:schemeClr val="dk1"/>
              </a:buClr>
              <a:buSzPts val="1600"/>
              <a:buChar char="○"/>
            </a:pPr>
            <a:r>
              <a:rPr lang="sv" sz="1600">
                <a:solidFill>
                  <a:schemeClr val="dk1"/>
                </a:solidFill>
              </a:rPr>
              <a:t>Give out </a:t>
            </a:r>
            <a:endParaRPr sz="1600">
              <a:solidFill>
                <a:schemeClr val="dk1"/>
              </a:solidFill>
            </a:endParaRPr>
          </a:p>
          <a:p>
            <a:pPr indent="-330200" lvl="2" marL="914400" rtl="0" algn="l">
              <a:lnSpc>
                <a:spcPct val="115000"/>
              </a:lnSpc>
              <a:spcBef>
                <a:spcPts val="0"/>
              </a:spcBef>
              <a:spcAft>
                <a:spcPts val="0"/>
              </a:spcAft>
              <a:buClr>
                <a:schemeClr val="dk1"/>
              </a:buClr>
              <a:buSzPts val="1600"/>
              <a:buChar char="■"/>
            </a:pPr>
            <a:r>
              <a:rPr lang="sv" sz="1600">
                <a:solidFill>
                  <a:schemeClr val="dk1"/>
                </a:solidFill>
              </a:rPr>
              <a:t>Read out the “Everyone knows” section about each family on the Families information-pages, handing each family the page about their family plus one page with bar charts about all families. </a:t>
            </a:r>
            <a:endParaRPr sz="1600">
              <a:solidFill>
                <a:schemeClr val="dk1"/>
              </a:solidFill>
            </a:endParaRPr>
          </a:p>
          <a:p>
            <a:pPr indent="-330200" lvl="2" marL="914400" rtl="0" algn="l">
              <a:lnSpc>
                <a:spcPct val="115000"/>
              </a:lnSpc>
              <a:spcBef>
                <a:spcPts val="0"/>
              </a:spcBef>
              <a:spcAft>
                <a:spcPts val="0"/>
              </a:spcAft>
              <a:buClr>
                <a:schemeClr val="dk1"/>
              </a:buClr>
              <a:buSzPts val="1600"/>
              <a:buChar char="■"/>
            </a:pPr>
            <a:r>
              <a:rPr lang="sv" sz="1600">
                <a:solidFill>
                  <a:schemeClr val="dk1"/>
                </a:solidFill>
              </a:rPr>
              <a:t>Also hand out The Season 2025 print out for families to each family.</a:t>
            </a:r>
            <a:endParaRPr sz="1600">
              <a:solidFill>
                <a:schemeClr val="dk1"/>
              </a:solidFill>
            </a:endParaRPr>
          </a:p>
          <a:p>
            <a:pPr indent="-330200" lvl="2" marL="914400" rtl="0" algn="l">
              <a:lnSpc>
                <a:spcPct val="115000"/>
              </a:lnSpc>
              <a:spcBef>
                <a:spcPts val="0"/>
              </a:spcBef>
              <a:spcAft>
                <a:spcPts val="0"/>
              </a:spcAft>
              <a:buClr>
                <a:schemeClr val="dk1"/>
              </a:buClr>
              <a:buSzPts val="1600"/>
              <a:buChar char="■"/>
            </a:pPr>
            <a:r>
              <a:rPr lang="sv" sz="1600">
                <a:solidFill>
                  <a:schemeClr val="dk1"/>
                </a:solidFill>
              </a:rPr>
              <a:t>Family ribbons of a particular colour. Leaders wear theirs as a sash, followers as a necklace</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Tell the players to choose a first name for themselves that starts with the same letter as their last name (for example Anna Abbingdon), </a:t>
            </a:r>
            <a:br>
              <a:rPr lang="sv" sz="1600">
                <a:solidFill>
                  <a:schemeClr val="dk1"/>
                </a:solidFill>
              </a:rPr>
            </a:br>
            <a:r>
              <a:rPr lang="sv" sz="1600">
                <a:solidFill>
                  <a:schemeClr val="dk1"/>
                </a:solidFill>
              </a:rPr>
              <a:t>and write them on the stickers, putting them visibly on their body.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42db541663_2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The families get a few minutes to work out their dynamics and then play a short scene which introduces them to each other.</a:t>
            </a:r>
            <a:endParaRPr b="1"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This scene is each family receiving invitations to the balls of the season (7 minutes to play)</a:t>
            </a:r>
            <a:endParaRPr sz="1600">
              <a:solidFill>
                <a:schemeClr val="dk1"/>
              </a:solidFill>
            </a:endParaRPr>
          </a:p>
          <a:p>
            <a:pPr indent="0" lvl="0" marL="0" rtl="0" algn="l">
              <a:spcBef>
                <a:spcPts val="0"/>
              </a:spcBef>
              <a:spcAft>
                <a:spcPts val="0"/>
              </a:spcAft>
              <a:buNone/>
            </a:pPr>
            <a:r>
              <a:t/>
            </a:r>
            <a:endParaRPr sz="1600"/>
          </a:p>
        </p:txBody>
      </p:sp>
      <p:sp>
        <p:nvSpPr>
          <p:cNvPr id="412" name="Google Shape;412;g342db541663_2_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42db541663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42db541663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Split the players back up into their genders. </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The leaders are at their club.</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The followers are in a tea house.</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You will have known most (perhaps not all) of these characters for years - at school, at social events etc.</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This meeting takes place a few days before the balls of the season start. Gossip, decide who is your friend, or perhaps a rival</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(7 minutes to play)</a:t>
            </a:r>
            <a:endParaRPr sz="160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42db541663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42db541663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Break</a:t>
            </a:r>
            <a:endParaRPr sz="160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42db54166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42db54166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AutoNum type="arabicPeriod"/>
            </a:pPr>
            <a:r>
              <a:rPr lang="sv" sz="1600">
                <a:solidFill>
                  <a:schemeClr val="dk1"/>
                </a:solidFill>
              </a:rPr>
              <a:t>Introduction by game master: set the scene and explain the rules for the first ball</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Tell the players to gather in the family areas and to prepare to enter the ball room</a:t>
            </a:r>
            <a:endParaRPr sz="160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a46037a2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a46037a2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Entrance: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 Introduce members of the family as they enter the room from their family corner/area. Call out the families in alphabetical order:</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Abbingdon family - pious, frugal and charitable</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Frankley family - trade, travel and exotic</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Membury family - military and a humble background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Strensham Family - industrialists, progressive and nouveau riche</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Woodal Family - old money, old ways and duty</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8e1611cee1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8e1611cee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600">
                <a:solidFill>
                  <a:schemeClr val="dk1"/>
                </a:solidFill>
              </a:rPr>
              <a:t>3. First dance: Hole in the wall. Leaders ask </a:t>
            </a:r>
            <a:endParaRPr b="1"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8e1611cee1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8e1611cee1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4. Leaders and followers gather at the water coolers.</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5. Second dance:</a:t>
            </a:r>
            <a:r>
              <a:rPr lang="sv" sz="1600">
                <a:solidFill>
                  <a:schemeClr val="dk1"/>
                </a:solidFill>
              </a:rPr>
              <a:t> </a:t>
            </a:r>
            <a:r>
              <a:rPr b="1" lang="sv" sz="1600">
                <a:solidFill>
                  <a:schemeClr val="dk1"/>
                </a:solidFill>
              </a:rPr>
              <a:t>Chain dance. Followers ask</a:t>
            </a:r>
            <a:endParaRPr b="1" sz="1600">
              <a:solidFill>
                <a:schemeClr val="dk1"/>
              </a:solidFill>
            </a:endParaRPr>
          </a:p>
          <a:p>
            <a:pPr indent="0" lvl="0" marL="0" rtl="0" algn="l">
              <a:lnSpc>
                <a:spcPct val="115000"/>
              </a:lnSpc>
              <a:spcBef>
                <a:spcPts val="0"/>
              </a:spcBef>
              <a:spcAft>
                <a:spcPts val="0"/>
              </a:spcAft>
              <a:buNone/>
            </a:pPr>
            <a:r>
              <a:rPr lang="sv" sz="1600">
                <a:solidFill>
                  <a:schemeClr val="dk1"/>
                </a:solidFill>
              </a:rPr>
              <a:t>6. Leaders and followers gather at the water coolers.</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7. Third dance: free dance - no one asks. No touching</a:t>
            </a:r>
            <a:endParaRPr b="1" sz="1600">
              <a:solidFill>
                <a:schemeClr val="dk1"/>
              </a:solidFill>
            </a:endParaRPr>
          </a:p>
          <a:p>
            <a:pPr indent="0" lvl="0" marL="0" rtl="0" algn="l">
              <a:lnSpc>
                <a:spcPct val="115000"/>
              </a:lnSpc>
              <a:spcBef>
                <a:spcPts val="0"/>
              </a:spcBef>
              <a:spcAft>
                <a:spcPts val="0"/>
              </a:spcAft>
              <a:buNone/>
            </a:pPr>
            <a:r>
              <a:rPr lang="sv" sz="1600">
                <a:solidFill>
                  <a:schemeClr val="dk1"/>
                </a:solidFill>
              </a:rPr>
              <a:t>8. Asking for permission to write.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follower gets to ask up to two people if they may exchange letters.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Followers may only ask characters with the same number or more black marks as they have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person may accept any number of requests, but can only write 2 letters. Not writing to someone you have promised a letter to may cause a scandal.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42db541663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42db541663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The first intermission: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9. Return to family areas.</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10. Instructions from game master  - both the initiator and the recipient write a letter to each other</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11. Draft a letter, which the games master will collect</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12. Game masters count the letters for each family and note which family has received the most letters (top), and which has received the least letters (bottom). Take the two copies of one of the scandals about the top family and hand one copy to the top family and one to the bottom family.</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13. The letter is handed to the character you have written to.</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The recipient will have a short time to read it, at their family home</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 If someone has seen the letter and announces publicly that it contained something inappropriate, then the sender will receive a black mark.</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42db541663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342db541663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14. Introduction from game master: set the scene and explain rules for the ball</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8e1611cee1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8e1611cee1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600">
                <a:solidFill>
                  <a:schemeClr val="dk1"/>
                </a:solidFill>
              </a:rPr>
              <a:t>15. Fourth dance: Hole in the wall - leaders ask</a:t>
            </a:r>
            <a:endParaRPr b="1"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8e1611cee1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8e1611cee1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16. Water cooler break</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17. Fifth dance: Waltz - followers ask</a:t>
            </a:r>
            <a:endParaRPr b="1"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After a certain amount of time (GM rings the bell), you can steal another’s partner</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18. Asking for permission to visit.</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Each leader gets to ask up to two people if they may visit them.</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Leaders may only ask characters with the same number or more black marks as they have</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Followers may accept as many requests as they like</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342db541663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342db541663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The second intermission:</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19. Instructions from game master - there are 2 visiting periods.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Sit down with family</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Leaders go out to visit x 2</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Followers stay at home and receive visitors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After the visits, the families will gather and strategise for the final ball</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20. Visits.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Each family gathers at their home and the leaders who arranged to do so go out to visit.</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There are 2 visiting periods. Leaders return home between each.</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Leaders must visit the families they asked to visit. If they only asked one follower then they can visit them twice or stay at home to oversee who visits their family</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If the person they wanted to visit was not at home, they go back home and wait for the next round. </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The Game masters will ring a bell when time is up.</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Only 2 visits may take place.</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If two leaders visit a follower at the same time, they are all there simultaneously and social awkwardness ensues.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21. Game masters count how many visitors each family receives and note which family has received the most visitors (top), and which has received the least visitors (bottom). Take the two copies of one of the scandals about the top family and hand one copy to the top family and one to the bottom family.</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22. Family gathering: deciding how to strategise for the final ball</a:t>
            </a:r>
            <a:endParaRPr sz="1600"/>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342db541663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342db541663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23. </a:t>
            </a:r>
            <a:r>
              <a:rPr lang="sv" sz="1600">
                <a:solidFill>
                  <a:schemeClr val="dk1"/>
                </a:solidFill>
              </a:rPr>
              <a:t>Introduction from game master: set the scene and explain rules for the ball</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38e1611cee1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38e1611cee1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23. </a:t>
            </a:r>
            <a:r>
              <a:rPr b="1" lang="sv" sz="1600">
                <a:solidFill>
                  <a:schemeClr val="dk1"/>
                </a:solidFill>
              </a:rPr>
              <a:t>Sixth dance: Hole in the wall - followers ask</a:t>
            </a:r>
            <a:endParaRPr sz="1600"/>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38e1611cee1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38e1611cee1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600">
                <a:solidFill>
                  <a:schemeClr val="dk1"/>
                </a:solidFill>
              </a:rPr>
              <a:t>24. </a:t>
            </a:r>
            <a:r>
              <a:rPr lang="sv" sz="1600">
                <a:solidFill>
                  <a:schemeClr val="dk1"/>
                </a:solidFill>
              </a:rPr>
              <a:t>Water cooler break</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25. Seventh dance: Free dance</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26. Water cooler break</a:t>
            </a:r>
            <a:endParaRPr b="1" sz="1600">
              <a:solidFill>
                <a:schemeClr val="dk1"/>
              </a:solidFill>
            </a:endParaRPr>
          </a:p>
          <a:p>
            <a:pPr indent="0" lvl="0" marL="0" rtl="0" algn="l">
              <a:lnSpc>
                <a:spcPct val="115000"/>
              </a:lnSpc>
              <a:spcBef>
                <a:spcPts val="0"/>
              </a:spcBef>
              <a:spcAft>
                <a:spcPts val="0"/>
              </a:spcAft>
              <a:buNone/>
            </a:pPr>
            <a:r>
              <a:rPr b="1" lang="sv" sz="1600">
                <a:solidFill>
                  <a:schemeClr val="dk1"/>
                </a:solidFill>
              </a:rPr>
              <a:t>27. Eight dance: Waltz - leaders ask</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28. Final opportunity to get engaged - only leaders can propose</a:t>
            </a:r>
            <a:endParaRPr sz="1600"/>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342db541663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342db541663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29. </a:t>
            </a:r>
            <a:r>
              <a:rPr lang="sv" sz="1600">
                <a:solidFill>
                  <a:schemeClr val="dk1"/>
                </a:solidFill>
              </a:rPr>
              <a:t>Ask the players to form a line, the couples with the least black marks at the front, those with the most black marks at the back. </a:t>
            </a:r>
            <a:endParaRPr sz="1600">
              <a:solidFill>
                <a:schemeClr val="dk1"/>
              </a:solidFill>
            </a:endParaRPr>
          </a:p>
          <a:p>
            <a:pPr indent="0" lvl="0" marL="0" rtl="0" algn="l">
              <a:spcBef>
                <a:spcPts val="0"/>
              </a:spcBef>
              <a:spcAft>
                <a:spcPts val="0"/>
              </a:spcAft>
              <a:buNone/>
            </a:pPr>
            <a:r>
              <a:rPr lang="sv" sz="1600">
                <a:solidFill>
                  <a:schemeClr val="dk1"/>
                </a:solidFill>
              </a:rPr>
              <a:t>30. GMs announce who will get married - those with fewest black marks. </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12-16 players: 4 players do not get married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18-22 players: 6 players do not get married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24-26 players: 8 players do not get married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If there are several couples with the same number of black marks at the cut off, count the combined number of black marks of their entire families and sort:</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31. Procession to a wedding march. Those who will not marry form arches for the marrying couples to walk through and then go off to war or into service (or back home if they are heads of family)</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32. Final scenes - goodbyes and resolution if an engagement does not lead to a wedding</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38e1611cee1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38e1611cee1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25" name="Google Shape;25;p5"/>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000"/>
              </a:spcBef>
              <a:spcAft>
                <a:spcPts val="0"/>
              </a:spcAft>
              <a:buSzPts val="1400"/>
              <a:buChar char="○"/>
              <a:defRPr/>
            </a:lvl2pPr>
            <a:lvl3pPr indent="-317500" lvl="2" marL="1371600" algn="ctr">
              <a:spcBef>
                <a:spcPts val="1000"/>
              </a:spcBef>
              <a:spcAft>
                <a:spcPts val="0"/>
              </a:spcAft>
              <a:buSzPts val="1400"/>
              <a:buChar char="■"/>
              <a:defRPr/>
            </a:lvl3pPr>
            <a:lvl4pPr indent="-317500" lvl="3" marL="1828800" algn="ctr">
              <a:spcBef>
                <a:spcPts val="1000"/>
              </a:spcBef>
              <a:spcAft>
                <a:spcPts val="0"/>
              </a:spcAft>
              <a:buSzPts val="1400"/>
              <a:buChar char="●"/>
              <a:defRPr/>
            </a:lvl4pPr>
            <a:lvl5pPr indent="-317500" lvl="4" marL="2286000" algn="ctr">
              <a:spcBef>
                <a:spcPts val="1000"/>
              </a:spcBef>
              <a:spcAft>
                <a:spcPts val="0"/>
              </a:spcAft>
              <a:buSzPts val="1400"/>
              <a:buChar char="○"/>
              <a:defRPr/>
            </a:lvl5pPr>
            <a:lvl6pPr indent="-317500" lvl="5" marL="2743200" algn="ctr">
              <a:spcBef>
                <a:spcPts val="1000"/>
              </a:spcBef>
              <a:spcAft>
                <a:spcPts val="0"/>
              </a:spcAft>
              <a:buSzPts val="1400"/>
              <a:buChar char="■"/>
              <a:defRPr/>
            </a:lvl6pPr>
            <a:lvl7pPr indent="-317500" lvl="6" marL="3200400" algn="ctr">
              <a:spcBef>
                <a:spcPts val="1000"/>
              </a:spcBef>
              <a:spcAft>
                <a:spcPts val="0"/>
              </a:spcAft>
              <a:buSzPts val="1400"/>
              <a:buChar char="●"/>
              <a:defRPr/>
            </a:lvl7pPr>
            <a:lvl8pPr indent="-317500" lvl="7" marL="3657600" algn="ctr">
              <a:spcBef>
                <a:spcPts val="1000"/>
              </a:spcBef>
              <a:spcAft>
                <a:spcPts val="0"/>
              </a:spcAft>
              <a:buSzPts val="1400"/>
              <a:buChar char="○"/>
              <a:defRPr/>
            </a:lvl8pPr>
            <a:lvl9pPr indent="-317500" lvl="8" marL="4114800" algn="ctr">
              <a:spcBef>
                <a:spcPts val="1000"/>
              </a:spcBef>
              <a:spcAft>
                <a:spcPts val="10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52" name="Shape 52"/>
        <p:cNvGrpSpPr/>
        <p:nvPr/>
      </p:nvGrpSpPr>
      <p:grpSpPr>
        <a:xfrm>
          <a:off x="0" y="0"/>
          <a:ext cx="0" cy="0"/>
          <a:chOff x="0" y="0"/>
          <a:chExt cx="0" cy="0"/>
        </a:xfrm>
      </p:grpSpPr>
      <p:sp>
        <p:nvSpPr>
          <p:cNvPr id="53" name="Google Shape;53;p13"/>
          <p:cNvSpPr txBox="1"/>
          <p:nvPr>
            <p:ph type="title"/>
          </p:nvPr>
        </p:nvSpPr>
        <p:spPr>
          <a:xfrm>
            <a:off x="1085850" y="273850"/>
            <a:ext cx="69774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4" name="Google Shape;54;p13"/>
          <p:cNvSpPr txBox="1"/>
          <p:nvPr>
            <p:ph idx="1" type="body"/>
          </p:nvPr>
        </p:nvSpPr>
        <p:spPr>
          <a:xfrm>
            <a:off x="1085850" y="1369225"/>
            <a:ext cx="69774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1000"/>
              </a:spcBef>
              <a:spcAft>
                <a:spcPts val="0"/>
              </a:spcAft>
              <a:buSzPts val="1400"/>
              <a:buChar char="○"/>
              <a:defRPr/>
            </a:lvl2pPr>
            <a:lvl3pPr indent="-317500" lvl="2" marL="1371600" algn="l">
              <a:lnSpc>
                <a:spcPct val="100000"/>
              </a:lnSpc>
              <a:spcBef>
                <a:spcPts val="1000"/>
              </a:spcBef>
              <a:spcAft>
                <a:spcPts val="0"/>
              </a:spcAft>
              <a:buSzPts val="1400"/>
              <a:buChar char="■"/>
              <a:defRPr/>
            </a:lvl3pPr>
            <a:lvl4pPr indent="-317500" lvl="3" marL="1828800" algn="l">
              <a:lnSpc>
                <a:spcPct val="100000"/>
              </a:lnSpc>
              <a:spcBef>
                <a:spcPts val="1000"/>
              </a:spcBef>
              <a:spcAft>
                <a:spcPts val="0"/>
              </a:spcAft>
              <a:buSzPts val="1400"/>
              <a:buChar char="●"/>
              <a:defRPr/>
            </a:lvl4pPr>
            <a:lvl5pPr indent="-317500" lvl="4" marL="2286000" algn="l">
              <a:lnSpc>
                <a:spcPct val="100000"/>
              </a:lnSpc>
              <a:spcBef>
                <a:spcPts val="1000"/>
              </a:spcBef>
              <a:spcAft>
                <a:spcPts val="0"/>
              </a:spcAft>
              <a:buSzPts val="1400"/>
              <a:buChar char="○"/>
              <a:defRPr/>
            </a:lvl5pPr>
            <a:lvl6pPr indent="-317500" lvl="5" marL="2743200" algn="l">
              <a:lnSpc>
                <a:spcPct val="100000"/>
              </a:lnSpc>
              <a:spcBef>
                <a:spcPts val="1000"/>
              </a:spcBef>
              <a:spcAft>
                <a:spcPts val="0"/>
              </a:spcAft>
              <a:buSzPts val="1400"/>
              <a:buChar char="■"/>
              <a:defRPr/>
            </a:lvl6pPr>
            <a:lvl7pPr indent="-317500" lvl="6" marL="3200400" algn="l">
              <a:lnSpc>
                <a:spcPct val="100000"/>
              </a:lnSpc>
              <a:spcBef>
                <a:spcPts val="1000"/>
              </a:spcBef>
              <a:spcAft>
                <a:spcPts val="0"/>
              </a:spcAft>
              <a:buSzPts val="1400"/>
              <a:buChar char="●"/>
              <a:defRPr/>
            </a:lvl7pPr>
            <a:lvl8pPr indent="-317500" lvl="7" marL="3657600" algn="l">
              <a:lnSpc>
                <a:spcPct val="100000"/>
              </a:lnSpc>
              <a:spcBef>
                <a:spcPts val="1000"/>
              </a:spcBef>
              <a:spcAft>
                <a:spcPts val="0"/>
              </a:spcAft>
              <a:buSzPts val="1400"/>
              <a:buChar char="○"/>
              <a:defRPr/>
            </a:lvl8pPr>
            <a:lvl9pPr indent="-317500" lvl="8" marL="4114800" algn="l">
              <a:lnSpc>
                <a:spcPct val="100000"/>
              </a:lnSpc>
              <a:spcBef>
                <a:spcPts val="1000"/>
              </a:spcBef>
              <a:spcAft>
                <a:spcPts val="1000"/>
              </a:spcAft>
              <a:buSzPts val="1400"/>
              <a:buChar char="■"/>
              <a:defRPr/>
            </a:lvl9pPr>
          </a:lstStyle>
          <a:p/>
        </p:txBody>
      </p:sp>
      <p:sp>
        <p:nvSpPr>
          <p:cNvPr id="55" name="Google Shape;55;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58" name="Shape 58"/>
        <p:cNvGrpSpPr/>
        <p:nvPr/>
      </p:nvGrpSpPr>
      <p:grpSpPr>
        <a:xfrm>
          <a:off x="0" y="0"/>
          <a:ext cx="0" cy="0"/>
          <a:chOff x="0" y="0"/>
          <a:chExt cx="0" cy="0"/>
        </a:xfrm>
      </p:grpSpPr>
      <p:sp>
        <p:nvSpPr>
          <p:cNvPr id="59" name="Google Shape;59;p1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0" name="Google Shape;60;p14"/>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1000"/>
              </a:spcBef>
              <a:spcAft>
                <a:spcPts val="0"/>
              </a:spcAft>
              <a:buClr>
                <a:schemeClr val="dk1"/>
              </a:buClr>
              <a:buSzPts val="1500"/>
              <a:buNone/>
              <a:defRPr b="1" sz="1500"/>
            </a:lvl2pPr>
            <a:lvl3pPr indent="-228600" lvl="2" marL="1371600" algn="l">
              <a:lnSpc>
                <a:spcPct val="90000"/>
              </a:lnSpc>
              <a:spcBef>
                <a:spcPts val="1000"/>
              </a:spcBef>
              <a:spcAft>
                <a:spcPts val="0"/>
              </a:spcAft>
              <a:buClr>
                <a:schemeClr val="dk1"/>
              </a:buClr>
              <a:buSzPts val="1400"/>
              <a:buNone/>
              <a:defRPr b="1" sz="1400"/>
            </a:lvl3pPr>
            <a:lvl4pPr indent="-228600" lvl="3" marL="1828800" algn="l">
              <a:lnSpc>
                <a:spcPct val="90000"/>
              </a:lnSpc>
              <a:spcBef>
                <a:spcPts val="1000"/>
              </a:spcBef>
              <a:spcAft>
                <a:spcPts val="0"/>
              </a:spcAft>
              <a:buClr>
                <a:schemeClr val="dk1"/>
              </a:buClr>
              <a:buSzPts val="1200"/>
              <a:buNone/>
              <a:defRPr b="1" sz="1200"/>
            </a:lvl4pPr>
            <a:lvl5pPr indent="-228600" lvl="4" marL="2286000" algn="l">
              <a:lnSpc>
                <a:spcPct val="90000"/>
              </a:lnSpc>
              <a:spcBef>
                <a:spcPts val="1000"/>
              </a:spcBef>
              <a:spcAft>
                <a:spcPts val="0"/>
              </a:spcAft>
              <a:buClr>
                <a:schemeClr val="dk1"/>
              </a:buClr>
              <a:buSzPts val="1200"/>
              <a:buNone/>
              <a:defRPr b="1" sz="1200"/>
            </a:lvl5pPr>
            <a:lvl6pPr indent="-228600" lvl="5" marL="2743200" algn="l">
              <a:lnSpc>
                <a:spcPct val="90000"/>
              </a:lnSpc>
              <a:spcBef>
                <a:spcPts val="1000"/>
              </a:spcBef>
              <a:spcAft>
                <a:spcPts val="0"/>
              </a:spcAft>
              <a:buClr>
                <a:schemeClr val="dk1"/>
              </a:buClr>
              <a:buSzPts val="1200"/>
              <a:buNone/>
              <a:defRPr b="1" sz="1200"/>
            </a:lvl6pPr>
            <a:lvl7pPr indent="-228600" lvl="6" marL="3200400" algn="l">
              <a:lnSpc>
                <a:spcPct val="90000"/>
              </a:lnSpc>
              <a:spcBef>
                <a:spcPts val="1000"/>
              </a:spcBef>
              <a:spcAft>
                <a:spcPts val="0"/>
              </a:spcAft>
              <a:buClr>
                <a:schemeClr val="dk1"/>
              </a:buClr>
              <a:buSzPts val="1200"/>
              <a:buNone/>
              <a:defRPr b="1" sz="1200"/>
            </a:lvl7pPr>
            <a:lvl8pPr indent="-228600" lvl="7" marL="3657600" algn="l">
              <a:lnSpc>
                <a:spcPct val="90000"/>
              </a:lnSpc>
              <a:spcBef>
                <a:spcPts val="1000"/>
              </a:spcBef>
              <a:spcAft>
                <a:spcPts val="0"/>
              </a:spcAft>
              <a:buClr>
                <a:schemeClr val="dk1"/>
              </a:buClr>
              <a:buSzPts val="1200"/>
              <a:buNone/>
              <a:defRPr b="1" sz="1200"/>
            </a:lvl8pPr>
            <a:lvl9pPr indent="-228600" lvl="8" marL="4114800" algn="l">
              <a:lnSpc>
                <a:spcPct val="90000"/>
              </a:lnSpc>
              <a:spcBef>
                <a:spcPts val="1000"/>
              </a:spcBef>
              <a:spcAft>
                <a:spcPts val="1000"/>
              </a:spcAft>
              <a:buClr>
                <a:schemeClr val="dk1"/>
              </a:buClr>
              <a:buSzPts val="1200"/>
              <a:buNone/>
              <a:defRPr b="1" sz="1200"/>
            </a:lvl9pPr>
          </a:lstStyle>
          <a:p/>
        </p:txBody>
      </p:sp>
      <p:sp>
        <p:nvSpPr>
          <p:cNvPr id="61" name="Google Shape;61;p14"/>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000"/>
              </a:spcBef>
              <a:spcAft>
                <a:spcPts val="0"/>
              </a:spcAft>
              <a:buClr>
                <a:schemeClr val="dk1"/>
              </a:buClr>
              <a:buSzPts val="1400"/>
              <a:buChar char="○"/>
              <a:defRPr/>
            </a:lvl2pPr>
            <a:lvl3pPr indent="-317500" lvl="2" marL="1371600" algn="l">
              <a:lnSpc>
                <a:spcPct val="90000"/>
              </a:lnSpc>
              <a:spcBef>
                <a:spcPts val="1000"/>
              </a:spcBef>
              <a:spcAft>
                <a:spcPts val="0"/>
              </a:spcAft>
              <a:buClr>
                <a:schemeClr val="dk1"/>
              </a:buClr>
              <a:buSzPts val="1400"/>
              <a:buChar char="■"/>
              <a:defRPr/>
            </a:lvl3pPr>
            <a:lvl4pPr indent="-317500" lvl="3" marL="1828800" algn="l">
              <a:lnSpc>
                <a:spcPct val="90000"/>
              </a:lnSpc>
              <a:spcBef>
                <a:spcPts val="1000"/>
              </a:spcBef>
              <a:spcAft>
                <a:spcPts val="0"/>
              </a:spcAft>
              <a:buClr>
                <a:schemeClr val="dk1"/>
              </a:buClr>
              <a:buSzPts val="1400"/>
              <a:buChar char="●"/>
              <a:defRPr/>
            </a:lvl4pPr>
            <a:lvl5pPr indent="-317500" lvl="4" marL="2286000" algn="l">
              <a:lnSpc>
                <a:spcPct val="90000"/>
              </a:lnSpc>
              <a:spcBef>
                <a:spcPts val="1000"/>
              </a:spcBef>
              <a:spcAft>
                <a:spcPts val="0"/>
              </a:spcAft>
              <a:buClr>
                <a:schemeClr val="dk1"/>
              </a:buClr>
              <a:buSzPts val="1400"/>
              <a:buChar char="○"/>
              <a:defRPr/>
            </a:lvl5pPr>
            <a:lvl6pPr indent="-317500" lvl="5" marL="2743200" algn="l">
              <a:lnSpc>
                <a:spcPct val="90000"/>
              </a:lnSpc>
              <a:spcBef>
                <a:spcPts val="1000"/>
              </a:spcBef>
              <a:spcAft>
                <a:spcPts val="0"/>
              </a:spcAft>
              <a:buClr>
                <a:schemeClr val="dk1"/>
              </a:buClr>
              <a:buSzPts val="1400"/>
              <a:buChar char="■"/>
              <a:defRPr/>
            </a:lvl6pPr>
            <a:lvl7pPr indent="-317500" lvl="6" marL="3200400" algn="l">
              <a:lnSpc>
                <a:spcPct val="90000"/>
              </a:lnSpc>
              <a:spcBef>
                <a:spcPts val="1000"/>
              </a:spcBef>
              <a:spcAft>
                <a:spcPts val="0"/>
              </a:spcAft>
              <a:buClr>
                <a:schemeClr val="dk1"/>
              </a:buClr>
              <a:buSzPts val="1400"/>
              <a:buChar char="●"/>
              <a:defRPr/>
            </a:lvl7pPr>
            <a:lvl8pPr indent="-317500" lvl="7" marL="3657600" algn="l">
              <a:lnSpc>
                <a:spcPct val="90000"/>
              </a:lnSpc>
              <a:spcBef>
                <a:spcPts val="1000"/>
              </a:spcBef>
              <a:spcAft>
                <a:spcPts val="0"/>
              </a:spcAft>
              <a:buClr>
                <a:schemeClr val="dk1"/>
              </a:buClr>
              <a:buSzPts val="1400"/>
              <a:buChar char="○"/>
              <a:defRPr/>
            </a:lvl8pPr>
            <a:lvl9pPr indent="-317500" lvl="8" marL="4114800" algn="l">
              <a:lnSpc>
                <a:spcPct val="90000"/>
              </a:lnSpc>
              <a:spcBef>
                <a:spcPts val="1000"/>
              </a:spcBef>
              <a:spcAft>
                <a:spcPts val="1000"/>
              </a:spcAft>
              <a:buClr>
                <a:schemeClr val="dk1"/>
              </a:buClr>
              <a:buSzPts val="1400"/>
              <a:buChar char="■"/>
              <a:defRPr/>
            </a:lvl9pPr>
          </a:lstStyle>
          <a:p/>
        </p:txBody>
      </p:sp>
      <p:sp>
        <p:nvSpPr>
          <p:cNvPr id="62" name="Google Shape;62;p1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1000"/>
              </a:spcBef>
              <a:spcAft>
                <a:spcPts val="0"/>
              </a:spcAft>
              <a:buClr>
                <a:schemeClr val="dk1"/>
              </a:buClr>
              <a:buSzPts val="1500"/>
              <a:buNone/>
              <a:defRPr b="1" sz="1500"/>
            </a:lvl2pPr>
            <a:lvl3pPr indent="-228600" lvl="2" marL="1371600" algn="l">
              <a:lnSpc>
                <a:spcPct val="90000"/>
              </a:lnSpc>
              <a:spcBef>
                <a:spcPts val="1000"/>
              </a:spcBef>
              <a:spcAft>
                <a:spcPts val="0"/>
              </a:spcAft>
              <a:buClr>
                <a:schemeClr val="dk1"/>
              </a:buClr>
              <a:buSzPts val="1400"/>
              <a:buNone/>
              <a:defRPr b="1" sz="1400"/>
            </a:lvl3pPr>
            <a:lvl4pPr indent="-228600" lvl="3" marL="1828800" algn="l">
              <a:lnSpc>
                <a:spcPct val="90000"/>
              </a:lnSpc>
              <a:spcBef>
                <a:spcPts val="1000"/>
              </a:spcBef>
              <a:spcAft>
                <a:spcPts val="0"/>
              </a:spcAft>
              <a:buClr>
                <a:schemeClr val="dk1"/>
              </a:buClr>
              <a:buSzPts val="1200"/>
              <a:buNone/>
              <a:defRPr b="1" sz="1200"/>
            </a:lvl4pPr>
            <a:lvl5pPr indent="-228600" lvl="4" marL="2286000" algn="l">
              <a:lnSpc>
                <a:spcPct val="90000"/>
              </a:lnSpc>
              <a:spcBef>
                <a:spcPts val="1000"/>
              </a:spcBef>
              <a:spcAft>
                <a:spcPts val="0"/>
              </a:spcAft>
              <a:buClr>
                <a:schemeClr val="dk1"/>
              </a:buClr>
              <a:buSzPts val="1200"/>
              <a:buNone/>
              <a:defRPr b="1" sz="1200"/>
            </a:lvl5pPr>
            <a:lvl6pPr indent="-228600" lvl="5" marL="2743200" algn="l">
              <a:lnSpc>
                <a:spcPct val="90000"/>
              </a:lnSpc>
              <a:spcBef>
                <a:spcPts val="1000"/>
              </a:spcBef>
              <a:spcAft>
                <a:spcPts val="0"/>
              </a:spcAft>
              <a:buClr>
                <a:schemeClr val="dk1"/>
              </a:buClr>
              <a:buSzPts val="1200"/>
              <a:buNone/>
              <a:defRPr b="1" sz="1200"/>
            </a:lvl6pPr>
            <a:lvl7pPr indent="-228600" lvl="6" marL="3200400" algn="l">
              <a:lnSpc>
                <a:spcPct val="90000"/>
              </a:lnSpc>
              <a:spcBef>
                <a:spcPts val="1000"/>
              </a:spcBef>
              <a:spcAft>
                <a:spcPts val="0"/>
              </a:spcAft>
              <a:buClr>
                <a:schemeClr val="dk1"/>
              </a:buClr>
              <a:buSzPts val="1200"/>
              <a:buNone/>
              <a:defRPr b="1" sz="1200"/>
            </a:lvl7pPr>
            <a:lvl8pPr indent="-228600" lvl="7" marL="3657600" algn="l">
              <a:lnSpc>
                <a:spcPct val="90000"/>
              </a:lnSpc>
              <a:spcBef>
                <a:spcPts val="1000"/>
              </a:spcBef>
              <a:spcAft>
                <a:spcPts val="0"/>
              </a:spcAft>
              <a:buClr>
                <a:schemeClr val="dk1"/>
              </a:buClr>
              <a:buSzPts val="1200"/>
              <a:buNone/>
              <a:defRPr b="1" sz="1200"/>
            </a:lvl8pPr>
            <a:lvl9pPr indent="-228600" lvl="8" marL="4114800" algn="l">
              <a:lnSpc>
                <a:spcPct val="90000"/>
              </a:lnSpc>
              <a:spcBef>
                <a:spcPts val="1000"/>
              </a:spcBef>
              <a:spcAft>
                <a:spcPts val="1000"/>
              </a:spcAft>
              <a:buClr>
                <a:schemeClr val="dk1"/>
              </a:buClr>
              <a:buSzPts val="1200"/>
              <a:buNone/>
              <a:defRPr b="1" sz="1200"/>
            </a:lvl9pPr>
          </a:lstStyle>
          <a:p/>
        </p:txBody>
      </p:sp>
      <p:sp>
        <p:nvSpPr>
          <p:cNvPr id="63" name="Google Shape;63;p14"/>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000"/>
              </a:spcBef>
              <a:spcAft>
                <a:spcPts val="0"/>
              </a:spcAft>
              <a:buClr>
                <a:schemeClr val="dk1"/>
              </a:buClr>
              <a:buSzPts val="1400"/>
              <a:buChar char="○"/>
              <a:defRPr/>
            </a:lvl2pPr>
            <a:lvl3pPr indent="-317500" lvl="2" marL="1371600" algn="l">
              <a:lnSpc>
                <a:spcPct val="90000"/>
              </a:lnSpc>
              <a:spcBef>
                <a:spcPts val="1000"/>
              </a:spcBef>
              <a:spcAft>
                <a:spcPts val="0"/>
              </a:spcAft>
              <a:buClr>
                <a:schemeClr val="dk1"/>
              </a:buClr>
              <a:buSzPts val="1400"/>
              <a:buChar char="■"/>
              <a:defRPr/>
            </a:lvl3pPr>
            <a:lvl4pPr indent="-317500" lvl="3" marL="1828800" algn="l">
              <a:lnSpc>
                <a:spcPct val="90000"/>
              </a:lnSpc>
              <a:spcBef>
                <a:spcPts val="1000"/>
              </a:spcBef>
              <a:spcAft>
                <a:spcPts val="0"/>
              </a:spcAft>
              <a:buClr>
                <a:schemeClr val="dk1"/>
              </a:buClr>
              <a:buSzPts val="1400"/>
              <a:buChar char="●"/>
              <a:defRPr/>
            </a:lvl4pPr>
            <a:lvl5pPr indent="-317500" lvl="4" marL="2286000" algn="l">
              <a:lnSpc>
                <a:spcPct val="90000"/>
              </a:lnSpc>
              <a:spcBef>
                <a:spcPts val="1000"/>
              </a:spcBef>
              <a:spcAft>
                <a:spcPts val="0"/>
              </a:spcAft>
              <a:buClr>
                <a:schemeClr val="dk1"/>
              </a:buClr>
              <a:buSzPts val="1400"/>
              <a:buChar char="○"/>
              <a:defRPr/>
            </a:lvl5pPr>
            <a:lvl6pPr indent="-317500" lvl="5" marL="2743200" algn="l">
              <a:lnSpc>
                <a:spcPct val="90000"/>
              </a:lnSpc>
              <a:spcBef>
                <a:spcPts val="1000"/>
              </a:spcBef>
              <a:spcAft>
                <a:spcPts val="0"/>
              </a:spcAft>
              <a:buClr>
                <a:schemeClr val="dk1"/>
              </a:buClr>
              <a:buSzPts val="1400"/>
              <a:buChar char="■"/>
              <a:defRPr/>
            </a:lvl6pPr>
            <a:lvl7pPr indent="-317500" lvl="6" marL="3200400" algn="l">
              <a:lnSpc>
                <a:spcPct val="90000"/>
              </a:lnSpc>
              <a:spcBef>
                <a:spcPts val="1000"/>
              </a:spcBef>
              <a:spcAft>
                <a:spcPts val="0"/>
              </a:spcAft>
              <a:buClr>
                <a:schemeClr val="dk1"/>
              </a:buClr>
              <a:buSzPts val="1400"/>
              <a:buChar char="●"/>
              <a:defRPr/>
            </a:lvl7pPr>
            <a:lvl8pPr indent="-317500" lvl="7" marL="3657600" algn="l">
              <a:lnSpc>
                <a:spcPct val="90000"/>
              </a:lnSpc>
              <a:spcBef>
                <a:spcPts val="1000"/>
              </a:spcBef>
              <a:spcAft>
                <a:spcPts val="0"/>
              </a:spcAft>
              <a:buClr>
                <a:schemeClr val="dk1"/>
              </a:buClr>
              <a:buSzPts val="1400"/>
              <a:buChar char="○"/>
              <a:defRPr/>
            </a:lvl8pPr>
            <a:lvl9pPr indent="-317500" lvl="8" marL="4114800" algn="l">
              <a:lnSpc>
                <a:spcPct val="90000"/>
              </a:lnSpc>
              <a:spcBef>
                <a:spcPts val="1000"/>
              </a:spcBef>
              <a:spcAft>
                <a:spcPts val="1000"/>
              </a:spcAft>
              <a:buClr>
                <a:schemeClr val="dk1"/>
              </a:buClr>
              <a:buSzPts val="1400"/>
              <a:buChar char="■"/>
              <a:defRPr/>
            </a:lvl9pPr>
          </a:lstStyle>
          <a:p/>
        </p:txBody>
      </p:sp>
      <p:sp>
        <p:nvSpPr>
          <p:cNvPr id="64" name="Google Shape;64;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p:cSld name="Två delar">
    <p:spTree>
      <p:nvGrpSpPr>
        <p:cNvPr id="67" name="Shape 67"/>
        <p:cNvGrpSpPr/>
        <p:nvPr/>
      </p:nvGrpSpPr>
      <p:grpSpPr>
        <a:xfrm>
          <a:off x="0" y="0"/>
          <a:ext cx="0" cy="0"/>
          <a:chOff x="0" y="0"/>
          <a:chExt cx="0" cy="0"/>
        </a:xfrm>
      </p:grpSpPr>
      <p:sp>
        <p:nvSpPr>
          <p:cNvPr id="68" name="Google Shape;68;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000"/>
              </a:spcBef>
              <a:spcAft>
                <a:spcPts val="0"/>
              </a:spcAft>
              <a:buClr>
                <a:schemeClr val="dk1"/>
              </a:buClr>
              <a:buSzPts val="1400"/>
              <a:buChar char="○"/>
              <a:defRPr/>
            </a:lvl2pPr>
            <a:lvl3pPr indent="-317500" lvl="2" marL="1371600" algn="l">
              <a:lnSpc>
                <a:spcPct val="90000"/>
              </a:lnSpc>
              <a:spcBef>
                <a:spcPts val="1000"/>
              </a:spcBef>
              <a:spcAft>
                <a:spcPts val="0"/>
              </a:spcAft>
              <a:buClr>
                <a:schemeClr val="dk1"/>
              </a:buClr>
              <a:buSzPts val="1400"/>
              <a:buChar char="■"/>
              <a:defRPr/>
            </a:lvl3pPr>
            <a:lvl4pPr indent="-317500" lvl="3" marL="1828800" algn="l">
              <a:lnSpc>
                <a:spcPct val="90000"/>
              </a:lnSpc>
              <a:spcBef>
                <a:spcPts val="1000"/>
              </a:spcBef>
              <a:spcAft>
                <a:spcPts val="0"/>
              </a:spcAft>
              <a:buClr>
                <a:schemeClr val="dk1"/>
              </a:buClr>
              <a:buSzPts val="1400"/>
              <a:buChar char="●"/>
              <a:defRPr/>
            </a:lvl4pPr>
            <a:lvl5pPr indent="-317500" lvl="4" marL="2286000" algn="l">
              <a:lnSpc>
                <a:spcPct val="90000"/>
              </a:lnSpc>
              <a:spcBef>
                <a:spcPts val="1000"/>
              </a:spcBef>
              <a:spcAft>
                <a:spcPts val="0"/>
              </a:spcAft>
              <a:buClr>
                <a:schemeClr val="dk1"/>
              </a:buClr>
              <a:buSzPts val="1400"/>
              <a:buChar char="○"/>
              <a:defRPr/>
            </a:lvl5pPr>
            <a:lvl6pPr indent="-317500" lvl="5" marL="2743200" algn="l">
              <a:lnSpc>
                <a:spcPct val="90000"/>
              </a:lnSpc>
              <a:spcBef>
                <a:spcPts val="1000"/>
              </a:spcBef>
              <a:spcAft>
                <a:spcPts val="0"/>
              </a:spcAft>
              <a:buClr>
                <a:schemeClr val="dk1"/>
              </a:buClr>
              <a:buSzPts val="1400"/>
              <a:buChar char="■"/>
              <a:defRPr/>
            </a:lvl6pPr>
            <a:lvl7pPr indent="-317500" lvl="6" marL="3200400" algn="l">
              <a:lnSpc>
                <a:spcPct val="90000"/>
              </a:lnSpc>
              <a:spcBef>
                <a:spcPts val="1000"/>
              </a:spcBef>
              <a:spcAft>
                <a:spcPts val="0"/>
              </a:spcAft>
              <a:buClr>
                <a:schemeClr val="dk1"/>
              </a:buClr>
              <a:buSzPts val="1400"/>
              <a:buChar char="●"/>
              <a:defRPr/>
            </a:lvl7pPr>
            <a:lvl8pPr indent="-317500" lvl="7" marL="3657600" algn="l">
              <a:lnSpc>
                <a:spcPct val="90000"/>
              </a:lnSpc>
              <a:spcBef>
                <a:spcPts val="1000"/>
              </a:spcBef>
              <a:spcAft>
                <a:spcPts val="0"/>
              </a:spcAft>
              <a:buClr>
                <a:schemeClr val="dk1"/>
              </a:buClr>
              <a:buSzPts val="1400"/>
              <a:buChar char="○"/>
              <a:defRPr/>
            </a:lvl8pPr>
            <a:lvl9pPr indent="-317500" lvl="8" marL="4114800" algn="l">
              <a:lnSpc>
                <a:spcPct val="90000"/>
              </a:lnSpc>
              <a:spcBef>
                <a:spcPts val="1000"/>
              </a:spcBef>
              <a:spcAft>
                <a:spcPts val="1000"/>
              </a:spcAft>
              <a:buClr>
                <a:schemeClr val="dk1"/>
              </a:buClr>
              <a:buSzPts val="1400"/>
              <a:buChar char="■"/>
              <a:defRPr/>
            </a:lvl9pPr>
          </a:lstStyle>
          <a:p/>
        </p:txBody>
      </p:sp>
      <p:sp>
        <p:nvSpPr>
          <p:cNvPr id="70" name="Google Shape;70;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descr="Border, cash register    ' Cash in  ' Cha-ching (Tillhandahålls av Getty Images)" id="6" name="Google Shape;6;p1"/>
          <p:cNvPicPr preferRelativeResize="0"/>
          <p:nvPr/>
        </p:nvPicPr>
        <p:blipFill rotWithShape="1">
          <a:blip r:embed="rId1">
            <a:alphaModFix amt="28000"/>
          </a:blip>
          <a:srcRect b="42987" l="66237" r="0" t="0"/>
          <a:stretch/>
        </p:blipFill>
        <p:spPr>
          <a:xfrm flipH="1">
            <a:off x="-20275" y="-7900"/>
            <a:ext cx="1795876" cy="1602150"/>
          </a:xfrm>
          <a:prstGeom prst="rect">
            <a:avLst/>
          </a:prstGeom>
          <a:noFill/>
          <a:ln>
            <a:noFill/>
          </a:ln>
        </p:spPr>
      </p:pic>
      <p:pic>
        <p:nvPicPr>
          <p:cNvPr descr="Border, cash register    ' Cash in  ' Cha-ching (Tillhandahålls av Getty Images)" id="7" name="Google Shape;7;p1"/>
          <p:cNvPicPr preferRelativeResize="0"/>
          <p:nvPr/>
        </p:nvPicPr>
        <p:blipFill rotWithShape="1">
          <a:blip r:embed="rId1">
            <a:alphaModFix amt="28000"/>
          </a:blip>
          <a:srcRect b="42987" l="66237" r="0" t="0"/>
          <a:stretch/>
        </p:blipFill>
        <p:spPr>
          <a:xfrm>
            <a:off x="7360322" y="-15775"/>
            <a:ext cx="1804703" cy="1610024"/>
          </a:xfrm>
          <a:prstGeom prst="rect">
            <a:avLst/>
          </a:prstGeom>
          <a:noFill/>
          <a:ln>
            <a:noFill/>
          </a:ln>
        </p:spPr>
      </p:pic>
      <p:sp>
        <p:nvSpPr>
          <p:cNvPr id="8" name="Google Shape;8;p1"/>
          <p:cNvSpPr txBox="1"/>
          <p:nvPr>
            <p:ph type="title"/>
          </p:nvPr>
        </p:nvSpPr>
        <p:spPr>
          <a:xfrm>
            <a:off x="1085850" y="445025"/>
            <a:ext cx="69774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73763"/>
              </a:buClr>
              <a:buSzPts val="2800"/>
              <a:buFont typeface="Nunito"/>
              <a:buNone/>
              <a:defRPr b="1" sz="2800">
                <a:solidFill>
                  <a:srgbClr val="073763"/>
                </a:solidFill>
                <a:latin typeface="Nunito"/>
                <a:ea typeface="Nunito"/>
                <a:cs typeface="Nunito"/>
                <a:sym typeface="Nunito"/>
              </a:defRPr>
            </a:lvl1pPr>
            <a:lvl2pPr lvl="1">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2pPr>
            <a:lvl3pPr lvl="2">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3pPr>
            <a:lvl4pPr lvl="3">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4pPr>
            <a:lvl5pPr lvl="4">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5pPr>
            <a:lvl6pPr lvl="5">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6pPr>
            <a:lvl7pPr lvl="6">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7pPr>
            <a:lvl8pPr lvl="7">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8pPr>
            <a:lvl9pPr lvl="8">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9pPr>
          </a:lstStyle>
          <a:p/>
        </p:txBody>
      </p:sp>
      <p:sp>
        <p:nvSpPr>
          <p:cNvPr id="9" name="Google Shape;9;p1"/>
          <p:cNvSpPr txBox="1"/>
          <p:nvPr>
            <p:ph idx="1" type="body"/>
          </p:nvPr>
        </p:nvSpPr>
        <p:spPr>
          <a:xfrm>
            <a:off x="1085850" y="1152475"/>
            <a:ext cx="69774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rgbClr val="073763"/>
              </a:buClr>
              <a:buSzPts val="1800"/>
              <a:buFont typeface="Nunito Medium"/>
              <a:buChar char="●"/>
              <a:defRPr sz="1800">
                <a:solidFill>
                  <a:srgbClr val="073763"/>
                </a:solidFill>
                <a:latin typeface="Nunito Medium"/>
                <a:ea typeface="Nunito Medium"/>
                <a:cs typeface="Nunito Medium"/>
                <a:sym typeface="Nunito Medium"/>
              </a:defRPr>
            </a:lvl1pPr>
            <a:lvl2pPr indent="-317500" lvl="1" marL="9144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2pPr>
            <a:lvl3pPr indent="-317500" lvl="2" marL="13716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3pPr>
            <a:lvl4pPr indent="-317500" lvl="3" marL="18288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4pPr>
            <a:lvl5pPr indent="-317500" lvl="4" marL="22860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5pPr>
            <a:lvl6pPr indent="-317500" lvl="5" marL="27432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6pPr>
            <a:lvl7pPr indent="-317500" lvl="6" marL="32004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7pPr>
            <a:lvl8pPr indent="-317500" lvl="7" marL="36576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8pPr>
            <a:lvl9pPr indent="-317500" lvl="8" marL="4114800">
              <a:lnSpc>
                <a:spcPct val="100000"/>
              </a:lnSpc>
              <a:spcBef>
                <a:spcPts val="1000"/>
              </a:spcBef>
              <a:spcAft>
                <a:spcPts val="1000"/>
              </a:spcAft>
              <a:buClr>
                <a:srgbClr val="073763"/>
              </a:buClr>
              <a:buSzPts val="1400"/>
              <a:buFont typeface="Nunito Medium"/>
              <a:buChar char="■"/>
              <a:defRPr>
                <a:solidFill>
                  <a:srgbClr val="073763"/>
                </a:solidFill>
                <a:latin typeface="Nunito Medium"/>
                <a:ea typeface="Nunito Medium"/>
                <a:cs typeface="Nunito Medium"/>
                <a:sym typeface="Nunito Medium"/>
              </a:defRPr>
            </a:lvl9pPr>
          </a:lstStyle>
          <a:p/>
        </p:txBody>
      </p:sp>
      <p:sp>
        <p:nvSpPr>
          <p:cNvPr id="10" name="Google Shape;10;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sv" sz="9600">
                <a:solidFill>
                  <a:srgbClr val="45818E"/>
                </a:solidFill>
                <a:latin typeface="Lobster"/>
                <a:ea typeface="Lobster"/>
                <a:cs typeface="Lobster"/>
                <a:sym typeface="Lobster"/>
              </a:rPr>
              <a:t>The Season</a:t>
            </a:r>
            <a:endParaRPr b="0" sz="9600">
              <a:solidFill>
                <a:srgbClr val="45818E"/>
              </a:solidFill>
              <a:latin typeface="Lobster"/>
              <a:ea typeface="Lobster"/>
              <a:cs typeface="Lobster"/>
              <a:sym typeface="Lobster"/>
            </a:endParaRPr>
          </a:p>
        </p:txBody>
      </p:sp>
      <p:sp>
        <p:nvSpPr>
          <p:cNvPr id="78" name="Google Shape;78;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Stockholm Scenario Festival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world we are in</a:t>
            </a:r>
            <a:endParaRPr/>
          </a:p>
        </p:txBody>
      </p:sp>
      <p:sp>
        <p:nvSpPr>
          <p:cNvPr id="84" name="Google Shape;84;p17"/>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SzPts val="2100"/>
              <a:buChar char="●"/>
            </a:pPr>
            <a:r>
              <a:rPr lang="sv"/>
              <a:t>Archaic, pseudohistorical world - think </a:t>
            </a:r>
            <a:br>
              <a:rPr lang="sv"/>
            </a:br>
            <a:r>
              <a:rPr lang="sv"/>
              <a:t>Jane Austen’s </a:t>
            </a:r>
            <a:r>
              <a:rPr i="1" lang="sv"/>
              <a:t>Pride and Prejudice</a:t>
            </a:r>
            <a:r>
              <a:rPr lang="sv"/>
              <a:t> or </a:t>
            </a:r>
            <a:br>
              <a:rPr lang="sv"/>
            </a:br>
            <a:r>
              <a:rPr i="1" lang="sv"/>
              <a:t>Sense and Sensibility</a:t>
            </a:r>
            <a:endParaRPr i="1"/>
          </a:p>
          <a:p>
            <a:pPr indent="-171450" lvl="0" marL="177800" rtl="0" algn="l">
              <a:lnSpc>
                <a:spcPct val="90000"/>
              </a:lnSpc>
              <a:spcBef>
                <a:spcPts val="800"/>
              </a:spcBef>
              <a:spcAft>
                <a:spcPts val="0"/>
              </a:spcAft>
              <a:buSzPts val="2100"/>
              <a:buChar char="●"/>
            </a:pPr>
            <a:r>
              <a:rPr lang="sv"/>
              <a:t>You are all part of ”Society”, but in the lower end, desperately trying to keep your position</a:t>
            </a:r>
            <a:endParaRPr/>
          </a:p>
          <a:p>
            <a:pPr indent="-171450" lvl="0" marL="177800" rtl="0" algn="l">
              <a:lnSpc>
                <a:spcPct val="90000"/>
              </a:lnSpc>
              <a:spcBef>
                <a:spcPts val="800"/>
              </a:spcBef>
              <a:spcAft>
                <a:spcPts val="0"/>
              </a:spcAft>
              <a:buSzPts val="2100"/>
              <a:buChar char="●"/>
            </a:pPr>
            <a:r>
              <a:rPr lang="sv"/>
              <a:t>The only way to stay in Society </a:t>
            </a:r>
            <a:br>
              <a:rPr lang="sv"/>
            </a:br>
            <a:r>
              <a:rPr lang="sv"/>
              <a:t>is to marry within Society</a:t>
            </a:r>
            <a:endParaRPr/>
          </a:p>
          <a:p>
            <a:pPr indent="-171450" lvl="0" marL="177800" rtl="0" algn="l">
              <a:lnSpc>
                <a:spcPct val="90000"/>
              </a:lnSpc>
              <a:spcBef>
                <a:spcPts val="800"/>
              </a:spcBef>
              <a:spcAft>
                <a:spcPts val="0"/>
              </a:spcAft>
              <a:buSzPts val="2100"/>
              <a:buChar char="●"/>
            </a:pPr>
            <a:r>
              <a:rPr lang="sv"/>
              <a:t>Reputation is everything</a:t>
            </a:r>
            <a:endParaRPr/>
          </a:p>
          <a:p>
            <a:pPr indent="0" lvl="0" marL="0" rtl="0" algn="l">
              <a:lnSpc>
                <a:spcPct val="90000"/>
              </a:lnSpc>
              <a:spcBef>
                <a:spcPts val="800"/>
              </a:spcBef>
              <a:spcAft>
                <a:spcPts val="1000"/>
              </a:spcAft>
              <a:buClr>
                <a:schemeClr val="dk1"/>
              </a:buClr>
              <a:buSzPts val="21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Season</a:t>
            </a:r>
            <a:endParaRPr/>
          </a:p>
        </p:txBody>
      </p:sp>
      <p:sp>
        <p:nvSpPr>
          <p:cNvPr id="90" name="Google Shape;90;p18"/>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SzPts val="2100"/>
              <a:buChar char="●"/>
            </a:pPr>
            <a:r>
              <a:rPr lang="sv"/>
              <a:t>All players are coming of age this season</a:t>
            </a:r>
            <a:endParaRPr/>
          </a:p>
          <a:p>
            <a:pPr indent="-171450" lvl="0" marL="177800" rtl="0" algn="l">
              <a:lnSpc>
                <a:spcPct val="90000"/>
              </a:lnSpc>
              <a:spcBef>
                <a:spcPts val="800"/>
              </a:spcBef>
              <a:spcAft>
                <a:spcPts val="0"/>
              </a:spcAft>
              <a:buSzPts val="2100"/>
              <a:buChar char="●"/>
            </a:pPr>
            <a:r>
              <a:rPr lang="sv"/>
              <a:t>This season is your only chance to marry into Society</a:t>
            </a:r>
            <a:endParaRPr/>
          </a:p>
          <a:p>
            <a:pPr indent="-171450" lvl="0" marL="177800" rtl="0" algn="l">
              <a:lnSpc>
                <a:spcPct val="90000"/>
              </a:lnSpc>
              <a:spcBef>
                <a:spcPts val="800"/>
              </a:spcBef>
              <a:spcAft>
                <a:spcPts val="0"/>
              </a:spcAft>
              <a:buSzPts val="2100"/>
              <a:buChar char="●"/>
            </a:pPr>
            <a:r>
              <a:rPr lang="sv"/>
              <a:t>Not all players will be allowed to marry, </a:t>
            </a:r>
            <a:br>
              <a:rPr lang="sv"/>
            </a:br>
            <a:r>
              <a:rPr lang="sv"/>
              <a:t>only those with good enough reputation</a:t>
            </a:r>
            <a:endParaRPr/>
          </a:p>
          <a:p>
            <a:pPr indent="-38100" lvl="0" marL="177800" rtl="0" algn="l">
              <a:lnSpc>
                <a:spcPct val="90000"/>
              </a:lnSpc>
              <a:spcBef>
                <a:spcPts val="800"/>
              </a:spcBef>
              <a:spcAft>
                <a:spcPts val="1000"/>
              </a:spcAft>
              <a:buClr>
                <a:schemeClr val="dk1"/>
              </a:buClr>
              <a:buSzPts val="21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Family</a:t>
            </a:r>
            <a:endParaRPr/>
          </a:p>
        </p:txBody>
      </p:sp>
      <p:sp>
        <p:nvSpPr>
          <p:cNvPr id="96" name="Google Shape;96;p19"/>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dk1"/>
              </a:buClr>
              <a:buSzPts val="2100"/>
              <a:buChar char="●"/>
            </a:pPr>
            <a:r>
              <a:rPr lang="sv"/>
              <a:t>In game families consist of siblings or cousins</a:t>
            </a:r>
            <a:endParaRPr/>
          </a:p>
          <a:p>
            <a:pPr indent="-171450" lvl="0" marL="177800" rtl="0" algn="l">
              <a:lnSpc>
                <a:spcPct val="90000"/>
              </a:lnSpc>
              <a:spcBef>
                <a:spcPts val="800"/>
              </a:spcBef>
              <a:spcAft>
                <a:spcPts val="0"/>
              </a:spcAft>
              <a:buClr>
                <a:schemeClr val="dk1"/>
              </a:buClr>
              <a:buSzPts val="2100"/>
              <a:buChar char="●"/>
            </a:pPr>
            <a:r>
              <a:rPr lang="sv"/>
              <a:t>All players are eligible to marry</a:t>
            </a:r>
            <a:endParaRPr/>
          </a:p>
          <a:p>
            <a:pPr indent="-152400" lvl="0" marL="177800" rtl="0" algn="l">
              <a:lnSpc>
                <a:spcPct val="90000"/>
              </a:lnSpc>
              <a:spcBef>
                <a:spcPts val="1000"/>
              </a:spcBef>
              <a:spcAft>
                <a:spcPts val="0"/>
              </a:spcAft>
              <a:buSzPts val="1800"/>
              <a:buChar char="●"/>
            </a:pPr>
            <a:r>
              <a:rPr lang="sv"/>
              <a:t>You may not marry within your family</a:t>
            </a:r>
            <a:endParaRPr/>
          </a:p>
          <a:p>
            <a:pPr indent="-152400" lvl="0" marL="177800" rtl="0" algn="l">
              <a:lnSpc>
                <a:spcPct val="90000"/>
              </a:lnSpc>
              <a:spcBef>
                <a:spcPts val="1000"/>
              </a:spcBef>
              <a:spcAft>
                <a:spcPts val="1000"/>
              </a:spcAft>
              <a:buSzPts val="1800"/>
              <a:buChar char="●"/>
            </a:pPr>
            <a:r>
              <a:rPr lang="sv"/>
              <a:t>All other family members are also here - but not part of the game.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fontScale="92500" lnSpcReduction="20000"/>
          </a:bodyPr>
          <a:lstStyle/>
          <a:p>
            <a:pPr indent="-161448" lvl="0" marL="177800" rtl="0" algn="l">
              <a:lnSpc>
                <a:spcPct val="90000"/>
              </a:lnSpc>
              <a:spcBef>
                <a:spcPts val="0"/>
              </a:spcBef>
              <a:spcAft>
                <a:spcPts val="0"/>
              </a:spcAft>
              <a:buClr>
                <a:schemeClr val="dk1"/>
              </a:buClr>
              <a:buSzPct val="116666"/>
              <a:buChar char="●"/>
            </a:pPr>
            <a:r>
              <a:rPr lang="sv"/>
              <a:t>Two genders: leaders and followers</a:t>
            </a:r>
            <a:endParaRPr/>
          </a:p>
          <a:p>
            <a:pPr indent="-161448" lvl="0" marL="177800" rtl="0" algn="l">
              <a:spcBef>
                <a:spcPts val="0"/>
              </a:spcBef>
              <a:spcAft>
                <a:spcPts val="0"/>
              </a:spcAft>
              <a:buSzPct val="116666"/>
              <a:buChar char="●"/>
            </a:pPr>
            <a:r>
              <a:rPr lang="sv"/>
              <a:t>A conventional </a:t>
            </a:r>
            <a:r>
              <a:rPr lang="sv"/>
              <a:t>marriage</a:t>
            </a:r>
            <a:r>
              <a:rPr lang="sv"/>
              <a:t> is between a leader and a follower</a:t>
            </a:r>
            <a:endParaRPr/>
          </a:p>
          <a:p>
            <a:pPr indent="-161448" lvl="0" marL="177800" rtl="0" algn="l">
              <a:lnSpc>
                <a:spcPct val="90000"/>
              </a:lnSpc>
              <a:spcBef>
                <a:spcPts val="800"/>
              </a:spcBef>
              <a:spcAft>
                <a:spcPts val="0"/>
              </a:spcAft>
              <a:buClr>
                <a:schemeClr val="dk1"/>
              </a:buClr>
              <a:buSzPct val="116666"/>
              <a:buChar char="●"/>
            </a:pPr>
            <a:r>
              <a:rPr lang="sv"/>
              <a:t>Leaders who do not marry go into the military </a:t>
            </a:r>
            <a:endParaRPr/>
          </a:p>
          <a:p>
            <a:pPr indent="-161448" lvl="0" marL="177800" rtl="0" algn="l">
              <a:lnSpc>
                <a:spcPct val="90000"/>
              </a:lnSpc>
              <a:spcBef>
                <a:spcPts val="800"/>
              </a:spcBef>
              <a:spcAft>
                <a:spcPts val="0"/>
              </a:spcAft>
              <a:buClr>
                <a:schemeClr val="dk1"/>
              </a:buClr>
              <a:buSzPct val="116666"/>
              <a:buChar char="●"/>
            </a:pPr>
            <a:r>
              <a:rPr lang="sv"/>
              <a:t>Followers who do not marry go into household service</a:t>
            </a:r>
            <a:endParaRPr/>
          </a:p>
          <a:p>
            <a:pPr indent="0" lvl="0" marL="177800" rtl="0" algn="l">
              <a:lnSpc>
                <a:spcPct val="90000"/>
              </a:lnSpc>
              <a:spcBef>
                <a:spcPts val="800"/>
              </a:spcBef>
              <a:spcAft>
                <a:spcPts val="0"/>
              </a:spcAft>
              <a:buNone/>
            </a:pPr>
            <a:r>
              <a:t/>
            </a:r>
            <a:endParaRPr/>
          </a:p>
          <a:p>
            <a:pPr indent="-143827" lvl="0" marL="177800" rtl="0" algn="l">
              <a:lnSpc>
                <a:spcPct val="90000"/>
              </a:lnSpc>
              <a:spcBef>
                <a:spcPts val="800"/>
              </a:spcBef>
              <a:spcAft>
                <a:spcPts val="0"/>
              </a:spcAft>
              <a:buSzPct val="100000"/>
              <a:buChar char="●"/>
            </a:pPr>
            <a:r>
              <a:rPr lang="sv"/>
              <a:t>Leaders are </a:t>
            </a:r>
            <a:r>
              <a:rPr lang="sv"/>
              <a:t>addressed</a:t>
            </a:r>
            <a:r>
              <a:rPr lang="sv"/>
              <a:t> as “Mr Lastname” by other families</a:t>
            </a:r>
            <a:endParaRPr/>
          </a:p>
          <a:p>
            <a:pPr indent="-143827" lvl="0" marL="177800" rtl="0" algn="l">
              <a:lnSpc>
                <a:spcPct val="90000"/>
              </a:lnSpc>
              <a:spcBef>
                <a:spcPts val="800"/>
              </a:spcBef>
              <a:spcAft>
                <a:spcPts val="0"/>
              </a:spcAft>
              <a:buSzPct val="100000"/>
              <a:buChar char="●"/>
            </a:pPr>
            <a:r>
              <a:rPr lang="sv"/>
              <a:t>Followers are addressed as “Miss Lastname” by other families</a:t>
            </a:r>
            <a:endParaRPr/>
          </a:p>
          <a:p>
            <a:pPr indent="-143827" lvl="0" marL="177800" rtl="0" algn="l">
              <a:lnSpc>
                <a:spcPct val="90000"/>
              </a:lnSpc>
              <a:spcBef>
                <a:spcPts val="800"/>
              </a:spcBef>
              <a:spcAft>
                <a:spcPts val="0"/>
              </a:spcAft>
              <a:buSzPct val="100000"/>
              <a:buChar char="●"/>
            </a:pPr>
            <a:r>
              <a:rPr lang="sv"/>
              <a:t>First names are used by the family and between fiancées</a:t>
            </a:r>
            <a:endParaRPr/>
          </a:p>
          <a:p>
            <a:pPr indent="-38100" lvl="0" marL="177800" rtl="0" algn="l">
              <a:lnSpc>
                <a:spcPct val="90000"/>
              </a:lnSpc>
              <a:spcBef>
                <a:spcPts val="800"/>
              </a:spcBef>
              <a:spcAft>
                <a:spcPts val="1000"/>
              </a:spcAft>
              <a:buClr>
                <a:schemeClr val="dk1"/>
              </a:buClr>
              <a:buSzPct val="116666"/>
              <a:buNone/>
            </a:pPr>
            <a:r>
              <a:t/>
            </a:r>
            <a:endParaRPr/>
          </a:p>
        </p:txBody>
      </p:sp>
      <p:sp>
        <p:nvSpPr>
          <p:cNvPr id="102" name="Google Shape;102;p20"/>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Gender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Marriage</a:t>
            </a:r>
            <a:endParaRPr/>
          </a:p>
        </p:txBody>
      </p:sp>
      <p:sp>
        <p:nvSpPr>
          <p:cNvPr id="108" name="Google Shape;108;p21"/>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SzPts val="2100"/>
              <a:buChar char="●"/>
            </a:pPr>
            <a:r>
              <a:rPr lang="sv"/>
              <a:t>The goal is to get married at the end of the season</a:t>
            </a:r>
            <a:endParaRPr/>
          </a:p>
          <a:p>
            <a:pPr indent="-171450" lvl="0" marL="177800" rtl="0" algn="l">
              <a:lnSpc>
                <a:spcPct val="90000"/>
              </a:lnSpc>
              <a:spcBef>
                <a:spcPts val="800"/>
              </a:spcBef>
              <a:spcAft>
                <a:spcPts val="0"/>
              </a:spcAft>
              <a:buSzPts val="2100"/>
              <a:buChar char="●"/>
            </a:pPr>
            <a:r>
              <a:rPr lang="sv"/>
              <a:t>Not all characters will be allowed to marry</a:t>
            </a:r>
            <a:endParaRPr/>
          </a:p>
          <a:p>
            <a:pPr indent="-152400" lvl="0" marL="177800" rtl="0" algn="l">
              <a:lnSpc>
                <a:spcPct val="90000"/>
              </a:lnSpc>
              <a:spcBef>
                <a:spcPts val="800"/>
              </a:spcBef>
              <a:spcAft>
                <a:spcPts val="0"/>
              </a:spcAft>
              <a:buSzPts val="1800"/>
              <a:buChar char="●"/>
            </a:pPr>
            <a:r>
              <a:rPr lang="sv"/>
              <a:t>If you do not marry you will go into service (followers) or to war (leaders)</a:t>
            </a:r>
            <a:endParaRPr/>
          </a:p>
          <a:p>
            <a:pPr indent="-38100" lvl="0" marL="177800" rtl="0" algn="l">
              <a:lnSpc>
                <a:spcPct val="90000"/>
              </a:lnSpc>
              <a:spcBef>
                <a:spcPts val="800"/>
              </a:spcBef>
              <a:spcAft>
                <a:spcPts val="1000"/>
              </a:spcAft>
              <a:buClr>
                <a:schemeClr val="dk1"/>
              </a:buClr>
              <a:buSzPts val="21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The Rules of the Game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p:nvPr/>
        </p:nvSpPr>
        <p:spPr>
          <a:xfrm>
            <a:off x="4693025" y="3362871"/>
            <a:ext cx="3431700" cy="9063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19" name="Google Shape;119;p23"/>
          <p:cNvSpPr/>
          <p:nvPr/>
        </p:nvSpPr>
        <p:spPr>
          <a:xfrm>
            <a:off x="1115375" y="3362874"/>
            <a:ext cx="3431700" cy="5208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20" name="Google Shape;120;p23"/>
          <p:cNvSpPr/>
          <p:nvPr/>
        </p:nvSpPr>
        <p:spPr>
          <a:xfrm>
            <a:off x="4631350" y="1152475"/>
            <a:ext cx="3431700" cy="9063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21" name="Google Shape;121;p23"/>
          <p:cNvSpPr/>
          <p:nvPr/>
        </p:nvSpPr>
        <p:spPr>
          <a:xfrm>
            <a:off x="1085850" y="1152474"/>
            <a:ext cx="3431700" cy="5208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22" name="Google Shape;122;p23"/>
          <p:cNvSpPr txBox="1"/>
          <p:nvPr>
            <p:ph idx="1" type="body"/>
          </p:nvPr>
        </p:nvSpPr>
        <p:spPr>
          <a:xfrm>
            <a:off x="1115375" y="1152475"/>
            <a:ext cx="3431700" cy="3710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sv" sz="2400">
                <a:solidFill>
                  <a:srgbClr val="45818E"/>
                </a:solidFill>
                <a:latin typeface="Lobster"/>
                <a:ea typeface="Lobster"/>
                <a:cs typeface="Lobster"/>
                <a:sym typeface="Lobster"/>
              </a:rPr>
              <a:t>Silence is golden</a:t>
            </a:r>
            <a:endParaRPr sz="2400">
              <a:solidFill>
                <a:srgbClr val="45818E"/>
              </a:solidFill>
              <a:latin typeface="Pinyon Script"/>
              <a:ea typeface="Pinyon Script"/>
              <a:cs typeface="Pinyon Script"/>
              <a:sym typeface="Pinyon Script"/>
            </a:endParaRPr>
          </a:p>
          <a:p>
            <a:pPr indent="0" lvl="0" marL="0" rtl="0" algn="l">
              <a:lnSpc>
                <a:spcPct val="100000"/>
              </a:lnSpc>
              <a:spcBef>
                <a:spcPts val="1000"/>
              </a:spcBef>
              <a:spcAft>
                <a:spcPts val="0"/>
              </a:spcAft>
              <a:buNone/>
            </a:pPr>
            <a:r>
              <a:rPr lang="sv" sz="1600">
                <a:latin typeface="Nunito"/>
                <a:ea typeface="Nunito"/>
                <a:cs typeface="Nunito"/>
                <a:sym typeface="Nunito"/>
              </a:rPr>
              <a:t>Opposite genders do not speak to each other, </a:t>
            </a:r>
            <a:r>
              <a:rPr i="1" lang="sv" sz="1600">
                <a:latin typeface="Nunito"/>
                <a:ea typeface="Nunito"/>
                <a:cs typeface="Nunito"/>
                <a:sym typeface="Nunito"/>
              </a:rPr>
              <a:t>except </a:t>
            </a:r>
            <a:br>
              <a:rPr i="1" lang="sv" sz="1600">
                <a:latin typeface="Nunito"/>
                <a:ea typeface="Nunito"/>
                <a:cs typeface="Nunito"/>
                <a:sym typeface="Nunito"/>
              </a:rPr>
            </a:br>
            <a:r>
              <a:rPr lang="sv" sz="1600">
                <a:latin typeface="Nunito"/>
                <a:ea typeface="Nunito"/>
                <a:cs typeface="Nunito"/>
                <a:sym typeface="Nunito"/>
              </a:rPr>
              <a:t>… during dances</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if introduced by a family member</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during an arranged visit</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if you are engaged</a:t>
            </a:r>
            <a:endParaRPr sz="1600">
              <a:latin typeface="Nunito"/>
              <a:ea typeface="Nunito"/>
              <a:cs typeface="Nunito"/>
              <a:sym typeface="Nunito"/>
            </a:endParaRPr>
          </a:p>
          <a:p>
            <a:pPr indent="0" lvl="0" marL="0" rtl="0" algn="l">
              <a:lnSpc>
                <a:spcPct val="100000"/>
              </a:lnSpc>
              <a:spcBef>
                <a:spcPts val="0"/>
              </a:spcBef>
              <a:spcAft>
                <a:spcPts val="0"/>
              </a:spcAft>
              <a:buNone/>
            </a:pPr>
            <a:r>
              <a:t/>
            </a:r>
            <a:endParaRPr sz="1600">
              <a:solidFill>
                <a:schemeClr val="dk1"/>
              </a:solidFill>
              <a:latin typeface="Nunito"/>
              <a:ea typeface="Nunito"/>
              <a:cs typeface="Nunito"/>
              <a:sym typeface="Nunito"/>
            </a:endParaRPr>
          </a:p>
          <a:p>
            <a:pPr indent="0" lvl="0" marL="0" rtl="0" algn="ctr">
              <a:lnSpc>
                <a:spcPct val="100000"/>
              </a:lnSpc>
              <a:spcBef>
                <a:spcPts val="0"/>
              </a:spcBef>
              <a:spcAft>
                <a:spcPts val="0"/>
              </a:spcAft>
              <a:buNone/>
            </a:pPr>
            <a:r>
              <a:rPr lang="sv" sz="2400">
                <a:solidFill>
                  <a:srgbClr val="45818E"/>
                </a:solidFill>
                <a:latin typeface="Lobster"/>
                <a:ea typeface="Lobster"/>
                <a:cs typeface="Lobster"/>
                <a:sym typeface="Lobster"/>
              </a:rPr>
              <a:t>Keep hands to oneself</a:t>
            </a:r>
            <a:endParaRPr sz="2400">
              <a:solidFill>
                <a:srgbClr val="45818E"/>
              </a:solidFill>
              <a:latin typeface="Pinyon Script"/>
              <a:ea typeface="Pinyon Script"/>
              <a:cs typeface="Pinyon Script"/>
              <a:sym typeface="Pinyon Script"/>
            </a:endParaRPr>
          </a:p>
          <a:p>
            <a:pPr indent="0" lvl="0" marL="0" rtl="0" algn="l">
              <a:lnSpc>
                <a:spcPct val="100000"/>
              </a:lnSpc>
              <a:spcBef>
                <a:spcPts val="1000"/>
              </a:spcBef>
              <a:spcAft>
                <a:spcPts val="0"/>
              </a:spcAft>
              <a:buNone/>
            </a:pPr>
            <a:r>
              <a:rPr lang="sv" sz="1600">
                <a:latin typeface="Nunito"/>
                <a:ea typeface="Nunito"/>
                <a:cs typeface="Nunito"/>
                <a:sym typeface="Nunito"/>
              </a:rPr>
              <a:t>Opposite genders do not touch, </a:t>
            </a:r>
            <a:r>
              <a:rPr i="1" lang="sv" sz="1600">
                <a:latin typeface="Nunito"/>
                <a:ea typeface="Nunito"/>
                <a:cs typeface="Nunito"/>
                <a:sym typeface="Nunito"/>
              </a:rPr>
              <a:t>except </a:t>
            </a:r>
            <a:endParaRPr i="1"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as instructed as part of a dance</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if you are engaged</a:t>
            </a:r>
            <a:endParaRPr sz="1600">
              <a:latin typeface="Nunito"/>
              <a:ea typeface="Nunito"/>
              <a:cs typeface="Nunito"/>
              <a:sym typeface="Nunito"/>
            </a:endParaRPr>
          </a:p>
        </p:txBody>
      </p:sp>
      <p:sp>
        <p:nvSpPr>
          <p:cNvPr id="123" name="Google Shape;123;p23"/>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etiquette of The Season</a:t>
            </a:r>
            <a:endParaRPr/>
          </a:p>
        </p:txBody>
      </p:sp>
      <p:sp>
        <p:nvSpPr>
          <p:cNvPr id="124" name="Google Shape;124;p23"/>
          <p:cNvSpPr txBox="1"/>
          <p:nvPr>
            <p:ph idx="2" type="body"/>
          </p:nvPr>
        </p:nvSpPr>
        <p:spPr>
          <a:xfrm>
            <a:off x="4631350" y="1152475"/>
            <a:ext cx="3431700" cy="3710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sv" sz="2400">
                <a:solidFill>
                  <a:srgbClr val="45818E"/>
                </a:solidFill>
                <a:latin typeface="Lobster"/>
                <a:ea typeface="Lobster"/>
                <a:cs typeface="Lobster"/>
                <a:sym typeface="Lobster"/>
              </a:rPr>
              <a:t>Dignity is the </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mark of society</a:t>
            </a:r>
            <a:endParaRPr sz="2400">
              <a:solidFill>
                <a:srgbClr val="45818E"/>
              </a:solidFill>
              <a:latin typeface="Lobster"/>
              <a:ea typeface="Lobster"/>
              <a:cs typeface="Lobster"/>
              <a:sym typeface="Lobster"/>
            </a:endParaRPr>
          </a:p>
          <a:p>
            <a:pPr indent="0" lvl="0" marL="0" rtl="0" algn="ctr">
              <a:lnSpc>
                <a:spcPct val="100000"/>
              </a:lnSpc>
              <a:spcBef>
                <a:spcPts val="1000"/>
              </a:spcBef>
              <a:spcAft>
                <a:spcPts val="0"/>
              </a:spcAft>
              <a:buNone/>
            </a:pPr>
            <a:r>
              <a:rPr lang="sv" sz="1600">
                <a:latin typeface="Nunito"/>
                <a:ea typeface="Nunito"/>
                <a:cs typeface="Nunito"/>
                <a:sym typeface="Nunito"/>
              </a:rPr>
              <a:t>Always act politely and with dignity – no shouting, no lewd remarks or gestures</a:t>
            </a:r>
            <a:br>
              <a:rPr lang="sv" sz="1600">
                <a:latin typeface="Nunito"/>
                <a:ea typeface="Nunito"/>
                <a:cs typeface="Nunito"/>
                <a:sym typeface="Nunito"/>
              </a:rPr>
            </a:br>
            <a:br>
              <a:rPr lang="sv" sz="1600">
                <a:latin typeface="Nunito"/>
                <a:ea typeface="Nunito"/>
                <a:cs typeface="Nunito"/>
                <a:sym typeface="Nunito"/>
              </a:rPr>
            </a:br>
            <a:endParaRPr sz="1600">
              <a:latin typeface="Nunito"/>
              <a:ea typeface="Nunito"/>
              <a:cs typeface="Nunito"/>
              <a:sym typeface="Nunito"/>
            </a:endParaRPr>
          </a:p>
          <a:p>
            <a:pPr indent="0" lvl="0" marL="0" rtl="0" algn="ctr">
              <a:lnSpc>
                <a:spcPct val="100000"/>
              </a:lnSpc>
              <a:spcBef>
                <a:spcPts val="1000"/>
              </a:spcBef>
              <a:spcAft>
                <a:spcPts val="1000"/>
              </a:spcAft>
              <a:buNone/>
            </a:pPr>
            <a:r>
              <a:t/>
            </a:r>
            <a:endParaRPr/>
          </a:p>
        </p:txBody>
      </p:sp>
      <p:sp>
        <p:nvSpPr>
          <p:cNvPr id="125" name="Google Shape;125;p23"/>
          <p:cNvSpPr txBox="1"/>
          <p:nvPr/>
        </p:nvSpPr>
        <p:spPr>
          <a:xfrm>
            <a:off x="4693025" y="3362875"/>
            <a:ext cx="3431700" cy="129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sv" sz="2400">
                <a:solidFill>
                  <a:srgbClr val="45818E"/>
                </a:solidFill>
                <a:latin typeface="Lobster"/>
                <a:ea typeface="Lobster"/>
                <a:cs typeface="Lobster"/>
                <a:sym typeface="Lobster"/>
              </a:rPr>
              <a:t>Only fools and ruffians wink with half their face</a:t>
            </a:r>
            <a:endParaRPr>
              <a:solidFill>
                <a:srgbClr val="45818E"/>
              </a:solidFill>
              <a:latin typeface="Merriweather"/>
              <a:ea typeface="Merriweather"/>
              <a:cs typeface="Merriweather"/>
              <a:sym typeface="Merriweather"/>
            </a:endParaRPr>
          </a:p>
          <a:p>
            <a:pPr indent="0" lvl="0" marL="0" rtl="0" algn="ctr">
              <a:spcBef>
                <a:spcPts val="1000"/>
              </a:spcBef>
              <a:spcAft>
                <a:spcPts val="1000"/>
              </a:spcAft>
              <a:buNone/>
            </a:pPr>
            <a:r>
              <a:rPr lang="sv" sz="1600">
                <a:solidFill>
                  <a:srgbClr val="073763"/>
                </a:solidFill>
                <a:latin typeface="Nunito"/>
                <a:ea typeface="Nunito"/>
                <a:cs typeface="Nunito"/>
                <a:sym typeface="Nunito"/>
              </a:rPr>
              <a:t>Flirting must be done discreetly</a:t>
            </a:r>
            <a:endParaRPr>
              <a:solidFill>
                <a:srgbClr val="07376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idx="1" type="body"/>
          </p:nvPr>
        </p:nvSpPr>
        <p:spPr>
          <a:xfrm>
            <a:off x="1796925" y="949350"/>
            <a:ext cx="5559600" cy="36195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sv" sz="1700"/>
              <a:t>You do not know your family’s secrets in advance.</a:t>
            </a:r>
            <a:endParaRPr sz="1700"/>
          </a:p>
          <a:p>
            <a:pPr indent="-336550" lvl="0" marL="457200" rtl="0" algn="l">
              <a:spcBef>
                <a:spcPts val="1000"/>
              </a:spcBef>
              <a:spcAft>
                <a:spcPts val="0"/>
              </a:spcAft>
              <a:buSzPts val="1700"/>
              <a:buChar char="●"/>
            </a:pPr>
            <a:r>
              <a:rPr lang="sv" sz="1700"/>
              <a:t>Scandals are revealed to an entire family, not to an </a:t>
            </a:r>
            <a:r>
              <a:rPr lang="sv" sz="1700"/>
              <a:t>individual</a:t>
            </a:r>
            <a:r>
              <a:rPr lang="sv" sz="1700"/>
              <a:t>.</a:t>
            </a:r>
            <a:endParaRPr sz="1700"/>
          </a:p>
          <a:p>
            <a:pPr indent="-336550" lvl="0" marL="457200" rtl="0" algn="l">
              <a:spcBef>
                <a:spcPts val="1000"/>
              </a:spcBef>
              <a:spcAft>
                <a:spcPts val="0"/>
              </a:spcAft>
              <a:buSzPts val="1700"/>
              <a:buChar char="●"/>
            </a:pPr>
            <a:r>
              <a:rPr lang="sv" sz="1700"/>
              <a:t>You will receive a note on a piece of paper. Make sure that everyone in the family reads it.</a:t>
            </a:r>
            <a:endParaRPr sz="1700"/>
          </a:p>
          <a:p>
            <a:pPr indent="-336550" lvl="0" marL="457200" rtl="0" algn="l">
              <a:spcBef>
                <a:spcPts val="1000"/>
              </a:spcBef>
              <a:spcAft>
                <a:spcPts val="0"/>
              </a:spcAft>
              <a:buSzPts val="1700"/>
              <a:buChar char="●"/>
            </a:pPr>
            <a:r>
              <a:rPr lang="sv" sz="1700"/>
              <a:t>If another family receives a scandal about your family,  your family will </a:t>
            </a:r>
            <a:r>
              <a:rPr lang="sv" sz="1700"/>
              <a:t>receive</a:t>
            </a:r>
            <a:r>
              <a:rPr lang="sv" sz="1700"/>
              <a:t> an identical note at the same time. Make sure that everyone in the family reads it. </a:t>
            </a:r>
            <a:endParaRPr sz="1700"/>
          </a:p>
          <a:p>
            <a:pPr indent="-336550" lvl="0" marL="457200" rtl="0" algn="l">
              <a:spcBef>
                <a:spcPts val="1000"/>
              </a:spcBef>
              <a:spcAft>
                <a:spcPts val="0"/>
              </a:spcAft>
              <a:buSzPts val="1700"/>
              <a:buChar char="●"/>
            </a:pPr>
            <a:r>
              <a:rPr lang="sv" sz="1700"/>
              <a:t>Scandals are true. Do not make up scandals.</a:t>
            </a:r>
            <a:endParaRPr sz="1700"/>
          </a:p>
          <a:p>
            <a:pPr indent="-336550" lvl="0" marL="457200" rtl="0" algn="l">
              <a:spcBef>
                <a:spcPts val="1000"/>
              </a:spcBef>
              <a:spcAft>
                <a:spcPts val="1000"/>
              </a:spcAft>
              <a:buSzPts val="1700"/>
              <a:buChar char="●"/>
            </a:pPr>
            <a:r>
              <a:rPr lang="sv" sz="1700"/>
              <a:t>If a scandal is </a:t>
            </a:r>
            <a:r>
              <a:rPr lang="sv" sz="1700"/>
              <a:t>publicly announced, everyone in the scandalous family receives a black mark.</a:t>
            </a:r>
            <a:endParaRPr sz="1700"/>
          </a:p>
        </p:txBody>
      </p:sp>
      <p:sp>
        <p:nvSpPr>
          <p:cNvPr id="131" name="Google Shape;131;p24"/>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Scandals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idx="1" type="body"/>
          </p:nvPr>
        </p:nvSpPr>
        <p:spPr>
          <a:xfrm>
            <a:off x="1115375" y="1152475"/>
            <a:ext cx="3431700" cy="3416400"/>
          </a:xfrm>
          <a:prstGeom prst="rect">
            <a:avLst/>
          </a:prstGeom>
          <a:noFill/>
          <a:ln>
            <a:noFill/>
          </a:ln>
        </p:spPr>
        <p:txBody>
          <a:bodyPr anchorCtr="0" anchor="t" bIns="34275" lIns="68575" spcFirstLastPara="1" rIns="68575" wrap="square" tIns="34275">
            <a:noAutofit/>
          </a:bodyPr>
          <a:lstStyle/>
          <a:p>
            <a:pPr indent="-184150" lvl="0" marL="177800" rtl="0" algn="l">
              <a:lnSpc>
                <a:spcPct val="100000"/>
              </a:lnSpc>
              <a:spcBef>
                <a:spcPts val="0"/>
              </a:spcBef>
              <a:spcAft>
                <a:spcPts val="0"/>
              </a:spcAft>
              <a:buSzPts val="2300"/>
              <a:buChar char="●"/>
            </a:pPr>
            <a:r>
              <a:rPr lang="sv" sz="1600"/>
              <a:t>Speaking to or touching the opposite gender outside of the approved exceptions</a:t>
            </a:r>
            <a:endParaRPr sz="1600"/>
          </a:p>
          <a:p>
            <a:pPr indent="-184150" lvl="0" marL="177800" rtl="0" algn="l">
              <a:lnSpc>
                <a:spcPct val="100000"/>
              </a:lnSpc>
              <a:spcBef>
                <a:spcPts val="1000"/>
              </a:spcBef>
              <a:spcAft>
                <a:spcPts val="0"/>
              </a:spcAft>
              <a:buSzPts val="2300"/>
              <a:buChar char="●"/>
            </a:pPr>
            <a:r>
              <a:rPr lang="sv" sz="1600"/>
              <a:t>Behaving in an unbecoming way</a:t>
            </a:r>
            <a:endParaRPr sz="1600"/>
          </a:p>
          <a:p>
            <a:pPr indent="-184150" lvl="0" marL="177800" rtl="0" algn="l">
              <a:lnSpc>
                <a:spcPct val="100000"/>
              </a:lnSpc>
              <a:spcBef>
                <a:spcPts val="1000"/>
              </a:spcBef>
              <a:spcAft>
                <a:spcPts val="0"/>
              </a:spcAft>
              <a:buSzPts val="2300"/>
              <a:buChar char="●"/>
            </a:pPr>
            <a:r>
              <a:rPr lang="sv" sz="1600"/>
              <a:t>Approaching the other gender’s water cooler area unchaperoned</a:t>
            </a:r>
            <a:endParaRPr sz="1600"/>
          </a:p>
          <a:p>
            <a:pPr indent="-184150" lvl="0" marL="177800" rtl="0" algn="l">
              <a:lnSpc>
                <a:spcPct val="100000"/>
              </a:lnSpc>
              <a:spcBef>
                <a:spcPts val="1000"/>
              </a:spcBef>
              <a:spcAft>
                <a:spcPts val="0"/>
              </a:spcAft>
              <a:buSzPts val="2300"/>
              <a:buChar char="●"/>
            </a:pPr>
            <a:r>
              <a:rPr lang="sv" sz="1600"/>
              <a:t>Writing letters or visiting without previous arrangement</a:t>
            </a:r>
            <a:endParaRPr sz="1600"/>
          </a:p>
          <a:p>
            <a:pPr indent="-184150" lvl="0" marL="177800" rtl="0" algn="l">
              <a:lnSpc>
                <a:spcPct val="100000"/>
              </a:lnSpc>
              <a:spcBef>
                <a:spcPts val="1000"/>
              </a:spcBef>
              <a:spcAft>
                <a:spcPts val="1000"/>
              </a:spcAft>
              <a:buSzPts val="2300"/>
              <a:buChar char="●"/>
            </a:pPr>
            <a:r>
              <a:rPr lang="sv" sz="1600"/>
              <a:t>If an engagement is broken off</a:t>
            </a:r>
            <a:endParaRPr b="1" sz="1600">
              <a:latin typeface="Nunito"/>
              <a:ea typeface="Nunito"/>
              <a:cs typeface="Nunito"/>
              <a:sym typeface="Nunito"/>
            </a:endParaRPr>
          </a:p>
        </p:txBody>
      </p:sp>
      <p:sp>
        <p:nvSpPr>
          <p:cNvPr id="137" name="Google Shape;137;p25"/>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fontScale="90000"/>
          </a:bodyPr>
          <a:lstStyle/>
          <a:p>
            <a:pPr indent="0" lvl="0" marL="0" rtl="0" algn="ctr">
              <a:lnSpc>
                <a:spcPct val="90000"/>
              </a:lnSpc>
              <a:spcBef>
                <a:spcPts val="0"/>
              </a:spcBef>
              <a:spcAft>
                <a:spcPts val="0"/>
              </a:spcAft>
              <a:buClr>
                <a:schemeClr val="dk1"/>
              </a:buClr>
              <a:buSzPct val="117857"/>
              <a:buFont typeface="Play"/>
              <a:buNone/>
            </a:pPr>
            <a:r>
              <a:rPr lang="sv"/>
              <a:t>Breaking the social rules </a:t>
            </a:r>
            <a:br>
              <a:rPr lang="sv"/>
            </a:br>
            <a:r>
              <a:rPr lang="sv"/>
              <a:t>gives you </a:t>
            </a:r>
            <a:r>
              <a:rPr lang="sv"/>
              <a:t>a </a:t>
            </a:r>
            <a:r>
              <a:rPr b="1" lang="sv"/>
              <a:t>black mark</a:t>
            </a:r>
            <a:endParaRPr b="1"/>
          </a:p>
        </p:txBody>
      </p:sp>
      <p:sp>
        <p:nvSpPr>
          <p:cNvPr id="138" name="Google Shape;138;p25"/>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139700" lvl="0" marL="177800" rtl="0" algn="l">
              <a:spcBef>
                <a:spcPts val="800"/>
              </a:spcBef>
              <a:spcAft>
                <a:spcPts val="0"/>
              </a:spcAft>
              <a:buSzPts val="1600"/>
              <a:buChar char="●"/>
            </a:pPr>
            <a:r>
              <a:rPr lang="sv" sz="1600"/>
              <a:t>If a scandal about your family </a:t>
            </a:r>
            <a:br>
              <a:rPr lang="sv" sz="1600"/>
            </a:br>
            <a:r>
              <a:rPr lang="sv" sz="1600"/>
              <a:t>is revealed publicly</a:t>
            </a:r>
            <a:endParaRPr sz="1600"/>
          </a:p>
          <a:p>
            <a:pPr indent="-139700" lvl="0" marL="177800" rtl="0" algn="l">
              <a:spcBef>
                <a:spcPts val="1000"/>
              </a:spcBef>
              <a:spcAft>
                <a:spcPts val="0"/>
              </a:spcAft>
              <a:buSzPts val="1600"/>
              <a:buChar char="●"/>
            </a:pPr>
            <a:r>
              <a:rPr lang="sv" sz="1600"/>
              <a:t>If you are accused of </a:t>
            </a:r>
            <a:br>
              <a:rPr lang="sv" sz="1600"/>
            </a:br>
            <a:r>
              <a:rPr lang="sv" sz="1600"/>
              <a:t>breaking the social rules  </a:t>
            </a:r>
            <a:br>
              <a:rPr lang="sv" sz="1600"/>
            </a:br>
            <a:r>
              <a:rPr lang="sv" sz="1600"/>
              <a:t>(at the game masters’ discretion)</a:t>
            </a:r>
            <a:endParaRPr sz="1600"/>
          </a:p>
          <a:p>
            <a:pPr indent="-139700" lvl="0" marL="177800" rtl="0" algn="l">
              <a:spcBef>
                <a:spcPts val="1000"/>
              </a:spcBef>
              <a:spcAft>
                <a:spcPts val="0"/>
              </a:spcAft>
              <a:buSzPts val="1600"/>
              <a:buChar char="●"/>
            </a:pPr>
            <a:r>
              <a:rPr lang="sv" sz="1600"/>
              <a:t>Anything else the game masters disapprove of </a:t>
            </a:r>
            <a:br>
              <a:rPr lang="sv" sz="1600"/>
            </a:br>
            <a:endParaRPr sz="1600"/>
          </a:p>
          <a:p>
            <a:pPr indent="0" lvl="0" marL="0" rtl="0" algn="l">
              <a:spcBef>
                <a:spcPts val="1000"/>
              </a:spcBef>
              <a:spcAft>
                <a:spcPts val="1000"/>
              </a:spcAft>
              <a:buClr>
                <a:schemeClr val="dk1"/>
              </a:buClr>
              <a:buSzPts val="1100"/>
              <a:buFont typeface="Arial"/>
              <a:buNone/>
            </a:pPr>
            <a:r>
              <a:rPr b="1" lang="sv" sz="1600">
                <a:latin typeface="Nunito"/>
                <a:ea typeface="Nunito"/>
                <a:cs typeface="Nunito"/>
                <a:sym typeface="Nunito"/>
              </a:rPr>
              <a:t>Black marks are denoted by black tape on your family ribbon</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p:nvPr/>
        </p:nvSpPr>
        <p:spPr>
          <a:xfrm>
            <a:off x="4641650" y="2748982"/>
            <a:ext cx="3431700" cy="10257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44" name="Google Shape;144;p26"/>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fontScale="90000"/>
          </a:bodyPr>
          <a:lstStyle/>
          <a:p>
            <a:pPr indent="0" lvl="0" marL="0" rtl="0" algn="ctr">
              <a:lnSpc>
                <a:spcPct val="90000"/>
              </a:lnSpc>
              <a:spcBef>
                <a:spcPts val="0"/>
              </a:spcBef>
              <a:spcAft>
                <a:spcPts val="0"/>
              </a:spcAft>
              <a:buClr>
                <a:schemeClr val="dk1"/>
              </a:buClr>
              <a:buSzPct val="117857"/>
              <a:buFont typeface="Play"/>
              <a:buNone/>
            </a:pPr>
            <a:r>
              <a:rPr lang="sv"/>
              <a:t>You may only approach those who have </a:t>
            </a:r>
            <a:br>
              <a:rPr lang="sv"/>
            </a:br>
            <a:r>
              <a:rPr i="1" lang="sv"/>
              <a:t>the same or more </a:t>
            </a:r>
            <a:r>
              <a:rPr lang="sv"/>
              <a:t>black marks</a:t>
            </a:r>
            <a:endParaRPr/>
          </a:p>
        </p:txBody>
      </p:sp>
      <p:sp>
        <p:nvSpPr>
          <p:cNvPr id="145" name="Google Shape;145;p26"/>
          <p:cNvSpPr txBox="1"/>
          <p:nvPr>
            <p:ph idx="1" type="body"/>
          </p:nvPr>
        </p:nvSpPr>
        <p:spPr>
          <a:xfrm>
            <a:off x="1115375" y="1152475"/>
            <a:ext cx="3431700" cy="3416400"/>
          </a:xfrm>
          <a:prstGeom prst="rect">
            <a:avLst/>
          </a:prstGeom>
          <a:noFill/>
          <a:ln>
            <a:noFill/>
          </a:ln>
        </p:spPr>
        <p:txBody>
          <a:bodyPr anchorCtr="0" anchor="t" bIns="34275" lIns="68575" spcFirstLastPara="1" rIns="68575" wrap="square" tIns="34275">
            <a:noAutofit/>
          </a:bodyPr>
          <a:lstStyle/>
          <a:p>
            <a:pPr indent="-177800" lvl="0" marL="177800" rtl="0" algn="l">
              <a:lnSpc>
                <a:spcPct val="100000"/>
              </a:lnSpc>
              <a:spcBef>
                <a:spcPts val="800"/>
              </a:spcBef>
              <a:spcAft>
                <a:spcPts val="0"/>
              </a:spcAft>
              <a:buSzPts val="2000"/>
              <a:buChar char="●"/>
            </a:pPr>
            <a:r>
              <a:rPr lang="sv" sz="1700"/>
              <a:t>This means that you </a:t>
            </a:r>
            <a:r>
              <a:rPr b="1" i="1" lang="sv" sz="1700">
                <a:latin typeface="Nunito"/>
                <a:ea typeface="Nunito"/>
                <a:cs typeface="Nunito"/>
                <a:sym typeface="Nunito"/>
              </a:rPr>
              <a:t>cannot</a:t>
            </a:r>
            <a:endParaRPr b="1" i="1" sz="1700">
              <a:latin typeface="Nunito"/>
              <a:ea typeface="Nunito"/>
              <a:cs typeface="Nunito"/>
              <a:sym typeface="Nunito"/>
            </a:endParaRPr>
          </a:p>
          <a:p>
            <a:pPr indent="-184150" lvl="1" marL="520700" rtl="0" algn="l">
              <a:lnSpc>
                <a:spcPct val="100000"/>
              </a:lnSpc>
              <a:spcBef>
                <a:spcPts val="400"/>
              </a:spcBef>
              <a:spcAft>
                <a:spcPts val="0"/>
              </a:spcAft>
              <a:buSzPts val="1700"/>
              <a:buChar char="○"/>
            </a:pPr>
            <a:r>
              <a:rPr lang="sv" sz="1300"/>
              <a:t>ask them to dance</a:t>
            </a:r>
            <a:endParaRPr sz="1300"/>
          </a:p>
          <a:p>
            <a:pPr indent="-184150" lvl="1" marL="520700" rtl="0" algn="l">
              <a:lnSpc>
                <a:spcPct val="100000"/>
              </a:lnSpc>
              <a:spcBef>
                <a:spcPts val="400"/>
              </a:spcBef>
              <a:spcAft>
                <a:spcPts val="0"/>
              </a:spcAft>
              <a:buSzPts val="1700"/>
              <a:buChar char="○"/>
            </a:pPr>
            <a:r>
              <a:rPr lang="sv" sz="1300"/>
              <a:t>be introduced to them</a:t>
            </a:r>
            <a:endParaRPr sz="1300"/>
          </a:p>
          <a:p>
            <a:pPr indent="-184150" lvl="1" marL="520700" rtl="0" algn="l">
              <a:lnSpc>
                <a:spcPct val="100000"/>
              </a:lnSpc>
              <a:spcBef>
                <a:spcPts val="400"/>
              </a:spcBef>
              <a:spcAft>
                <a:spcPts val="0"/>
              </a:spcAft>
              <a:buSzPts val="1700"/>
              <a:buChar char="○"/>
            </a:pPr>
            <a:r>
              <a:rPr lang="sv" sz="1300"/>
              <a:t>ask them if you can write to them</a:t>
            </a:r>
            <a:endParaRPr sz="1300"/>
          </a:p>
          <a:p>
            <a:pPr indent="-184150" lvl="1" marL="520700" rtl="0" algn="l">
              <a:lnSpc>
                <a:spcPct val="100000"/>
              </a:lnSpc>
              <a:spcBef>
                <a:spcPts val="400"/>
              </a:spcBef>
              <a:spcAft>
                <a:spcPts val="0"/>
              </a:spcAft>
              <a:buSzPts val="1700"/>
              <a:buChar char="○"/>
            </a:pPr>
            <a:r>
              <a:rPr lang="sv" sz="1300"/>
              <a:t>ask them if you can visit them.</a:t>
            </a:r>
            <a:endParaRPr sz="1300"/>
          </a:p>
          <a:p>
            <a:pPr indent="-177800" lvl="0" marL="177800" rtl="0" algn="l">
              <a:lnSpc>
                <a:spcPct val="100000"/>
              </a:lnSpc>
              <a:spcBef>
                <a:spcPts val="800"/>
              </a:spcBef>
              <a:spcAft>
                <a:spcPts val="0"/>
              </a:spcAft>
              <a:buSzPts val="2000"/>
              <a:buChar char="●"/>
            </a:pPr>
            <a:r>
              <a:rPr lang="sv" sz="1700"/>
              <a:t>If </a:t>
            </a:r>
            <a:r>
              <a:rPr b="1" i="1" lang="sv" sz="1700">
                <a:latin typeface="Nunito"/>
                <a:ea typeface="Nunito"/>
                <a:cs typeface="Nunito"/>
                <a:sym typeface="Nunito"/>
              </a:rPr>
              <a:t>they </a:t>
            </a:r>
            <a:r>
              <a:rPr lang="sv" sz="1700"/>
              <a:t>ask you to dance, write or visit, you may do so.</a:t>
            </a:r>
            <a:r>
              <a:rPr lang="sv" sz="1700"/>
              <a:t>    </a:t>
            </a:r>
            <a:endParaRPr sz="1700"/>
          </a:p>
          <a:p>
            <a:pPr indent="-177800" lvl="0" marL="177800" rtl="0" algn="l">
              <a:lnSpc>
                <a:spcPct val="100000"/>
              </a:lnSpc>
              <a:spcBef>
                <a:spcPts val="800"/>
              </a:spcBef>
              <a:spcAft>
                <a:spcPts val="0"/>
              </a:spcAft>
              <a:buSzPts val="2000"/>
              <a:buChar char="●"/>
            </a:pPr>
            <a:r>
              <a:rPr b="1" i="1" lang="sv" sz="1700">
                <a:latin typeface="Nunito"/>
                <a:ea typeface="Nunito"/>
                <a:cs typeface="Nunito"/>
                <a:sym typeface="Nunito"/>
              </a:rPr>
              <a:t>Exception: proposals</a:t>
            </a:r>
            <a:r>
              <a:rPr lang="sv" sz="1700">
                <a:latin typeface="Nunito"/>
                <a:ea typeface="Nunito"/>
                <a:cs typeface="Nunito"/>
                <a:sym typeface="Nunito"/>
              </a:rPr>
              <a:t> </a:t>
            </a:r>
            <a:br>
              <a:rPr lang="sv" sz="1700">
                <a:latin typeface="Nunito"/>
                <a:ea typeface="Nunito"/>
                <a:cs typeface="Nunito"/>
                <a:sym typeface="Nunito"/>
              </a:rPr>
            </a:br>
            <a:r>
              <a:rPr lang="sv" sz="1700">
                <a:latin typeface="Nunito"/>
                <a:ea typeface="Nunito"/>
                <a:cs typeface="Nunito"/>
                <a:sym typeface="Nunito"/>
              </a:rPr>
              <a:t>(leaders only)</a:t>
            </a:r>
            <a:r>
              <a:rPr lang="sv" sz="1700"/>
              <a:t> </a:t>
            </a:r>
            <a:endParaRPr sz="1700">
              <a:latin typeface="Nunito"/>
              <a:ea typeface="Nunito"/>
              <a:cs typeface="Nunito"/>
              <a:sym typeface="Nunito"/>
            </a:endParaRPr>
          </a:p>
        </p:txBody>
      </p:sp>
      <p:sp>
        <p:nvSpPr>
          <p:cNvPr id="146" name="Google Shape;146;p26"/>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Clr>
                <a:schemeClr val="dk1"/>
              </a:buClr>
              <a:buSzPts val="1100"/>
              <a:buFont typeface="Arial"/>
              <a:buNone/>
            </a:pPr>
            <a:r>
              <a:rPr lang="sv" sz="1700"/>
              <a:t>Whether a couple will be allowed to marry at the end of the season, is affected by their combined number of black marks </a:t>
            </a:r>
            <a:br>
              <a:rPr lang="sv" sz="1700"/>
            </a:br>
            <a:br>
              <a:rPr lang="sv" sz="1700"/>
            </a:br>
            <a:endParaRPr sz="1700"/>
          </a:p>
          <a:p>
            <a:pPr indent="0" lvl="0" marL="0" rtl="0" algn="ctr">
              <a:lnSpc>
                <a:spcPct val="100000"/>
              </a:lnSpc>
              <a:spcBef>
                <a:spcPts val="1000"/>
              </a:spcBef>
              <a:spcAft>
                <a:spcPts val="1000"/>
              </a:spcAft>
              <a:buNone/>
            </a:pPr>
            <a:r>
              <a:rPr lang="sv" sz="2000">
                <a:solidFill>
                  <a:srgbClr val="45818E"/>
                </a:solidFill>
                <a:latin typeface="Lobster"/>
                <a:ea typeface="Lobster"/>
                <a:cs typeface="Lobster"/>
                <a:sym typeface="Lobster"/>
              </a:rPr>
              <a:t>One must look to one’s betters</a:t>
            </a:r>
            <a:br>
              <a:rPr lang="sv" sz="2000">
                <a:solidFill>
                  <a:srgbClr val="45818E"/>
                </a:solidFill>
                <a:latin typeface="Lobster"/>
                <a:ea typeface="Lobster"/>
                <a:cs typeface="Lobster"/>
                <a:sym typeface="Lobster"/>
              </a:rPr>
            </a:br>
            <a:r>
              <a:rPr lang="sv" sz="2000">
                <a:solidFill>
                  <a:srgbClr val="45818E"/>
                </a:solidFill>
                <a:latin typeface="Lobster"/>
                <a:ea typeface="Lobster"/>
                <a:cs typeface="Lobster"/>
                <a:sym typeface="Lobster"/>
              </a:rPr>
              <a:t>and hope to be seen!</a:t>
            </a:r>
            <a:endParaRPr sz="2000">
              <a:solidFill>
                <a:srgbClr val="45818E"/>
              </a:solidFill>
              <a:latin typeface="Lobster"/>
              <a:ea typeface="Lobster"/>
              <a:cs typeface="Lobster"/>
              <a:sym typeface="Lobst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p:nvPr/>
        </p:nvSpPr>
        <p:spPr>
          <a:xfrm>
            <a:off x="2541900" y="3588078"/>
            <a:ext cx="4060200" cy="7611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52" name="Google Shape;152;p27"/>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Breaking the rules - discreetly</a:t>
            </a:r>
            <a:endParaRPr/>
          </a:p>
        </p:txBody>
      </p:sp>
      <p:sp>
        <p:nvSpPr>
          <p:cNvPr id="153" name="Google Shape;153;p27"/>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sv"/>
              <a:t>Discreetly breaking a rule is a way to </a:t>
            </a:r>
            <a:br>
              <a:rPr lang="sv"/>
            </a:br>
            <a:r>
              <a:rPr lang="sv"/>
              <a:t>show passion</a:t>
            </a:r>
            <a:endParaRPr/>
          </a:p>
          <a:p>
            <a:pPr indent="-342900" lvl="0" marL="457200" rtl="0" algn="l">
              <a:lnSpc>
                <a:spcPct val="100000"/>
              </a:lnSpc>
              <a:spcBef>
                <a:spcPts val="1000"/>
              </a:spcBef>
              <a:spcAft>
                <a:spcPts val="0"/>
              </a:spcAft>
              <a:buSzPts val="1800"/>
              <a:buChar char="●"/>
            </a:pPr>
            <a:r>
              <a:rPr lang="sv"/>
              <a:t>Would you rather risk a black mark or risk your loved one not knowing your true feelings?</a:t>
            </a:r>
            <a:endParaRPr/>
          </a:p>
          <a:p>
            <a:pPr indent="-342900" lvl="0" marL="457200" rtl="0" algn="l">
              <a:lnSpc>
                <a:spcPct val="100000"/>
              </a:lnSpc>
              <a:spcBef>
                <a:spcPts val="1000"/>
              </a:spcBef>
              <a:spcAft>
                <a:spcPts val="0"/>
              </a:spcAft>
              <a:buSzPts val="1800"/>
              <a:buChar char="●"/>
            </a:pPr>
            <a:r>
              <a:rPr lang="sv"/>
              <a:t>A person who would never take a risk is a bore - or a gold digger</a:t>
            </a:r>
            <a:endParaRPr/>
          </a:p>
          <a:p>
            <a:pPr indent="0" lvl="0" marL="0" rtl="0" algn="ctr">
              <a:lnSpc>
                <a:spcPct val="100000"/>
              </a:lnSpc>
              <a:spcBef>
                <a:spcPts val="1000"/>
              </a:spcBef>
              <a:spcAft>
                <a:spcPts val="0"/>
              </a:spcAft>
              <a:buNone/>
            </a:pPr>
            <a:r>
              <a:t/>
            </a:r>
            <a:endParaRPr sz="2400">
              <a:latin typeface="Lobster"/>
              <a:ea typeface="Lobster"/>
              <a:cs typeface="Lobster"/>
              <a:sym typeface="Lobster"/>
            </a:endParaRPr>
          </a:p>
          <a:p>
            <a:pPr indent="0" lvl="0" marL="0" rtl="0" algn="ctr">
              <a:lnSpc>
                <a:spcPct val="100000"/>
              </a:lnSpc>
              <a:spcBef>
                <a:spcPts val="1000"/>
              </a:spcBef>
              <a:spcAft>
                <a:spcPts val="1000"/>
              </a:spcAft>
              <a:buNone/>
            </a:pPr>
            <a:r>
              <a:rPr lang="sv" sz="2400">
                <a:latin typeface="Lobster"/>
                <a:ea typeface="Lobster"/>
                <a:cs typeface="Lobster"/>
                <a:sym typeface="Lobster"/>
              </a:rPr>
              <a:t>A coward’s love is never true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Areas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9"/>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dance floor</a:t>
            </a:r>
            <a:endParaRPr/>
          </a:p>
        </p:txBody>
      </p:sp>
      <p:sp>
        <p:nvSpPr>
          <p:cNvPr id="164" name="Google Shape;164;p29"/>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Autofit/>
          </a:bodyPr>
          <a:lstStyle/>
          <a:p>
            <a:pPr indent="-171450" lvl="0" marL="177800" rtl="0" algn="l">
              <a:lnSpc>
                <a:spcPct val="100000"/>
              </a:lnSpc>
              <a:spcBef>
                <a:spcPts val="0"/>
              </a:spcBef>
              <a:spcAft>
                <a:spcPts val="0"/>
              </a:spcAft>
              <a:buSzPts val="2100"/>
              <a:buChar char="●"/>
            </a:pPr>
            <a:r>
              <a:rPr lang="sv"/>
              <a:t>Before each dance, the game masters will announce if it is the leaders’ or the followers’ </a:t>
            </a:r>
            <a:br>
              <a:rPr lang="sv"/>
            </a:br>
            <a:r>
              <a:rPr lang="sv"/>
              <a:t>turn to ask for a dance. </a:t>
            </a:r>
            <a:endParaRPr/>
          </a:p>
          <a:p>
            <a:pPr indent="-171450" lvl="0" marL="177800" rtl="0" algn="l">
              <a:lnSpc>
                <a:spcPct val="100000"/>
              </a:lnSpc>
              <a:spcBef>
                <a:spcPts val="800"/>
              </a:spcBef>
              <a:spcAft>
                <a:spcPts val="0"/>
              </a:spcAft>
              <a:buSzPts val="2100"/>
              <a:buChar char="●"/>
            </a:pPr>
            <a:r>
              <a:rPr lang="sv"/>
              <a:t>To ask someone for a dance:</a:t>
            </a:r>
            <a:endParaRPr/>
          </a:p>
          <a:p>
            <a:pPr indent="-177800" lvl="1" marL="520700" rtl="0" algn="l">
              <a:lnSpc>
                <a:spcPct val="100000"/>
              </a:lnSpc>
              <a:spcBef>
                <a:spcPts val="400"/>
              </a:spcBef>
              <a:spcAft>
                <a:spcPts val="0"/>
              </a:spcAft>
              <a:buSzPts val="1800"/>
              <a:buChar char="○"/>
            </a:pPr>
            <a:r>
              <a:rPr lang="sv"/>
              <a:t>Walk up to them</a:t>
            </a:r>
            <a:endParaRPr/>
          </a:p>
          <a:p>
            <a:pPr indent="-177800" lvl="1" marL="520700" rtl="0" algn="l">
              <a:lnSpc>
                <a:spcPct val="100000"/>
              </a:lnSpc>
              <a:spcBef>
                <a:spcPts val="400"/>
              </a:spcBef>
              <a:spcAft>
                <a:spcPts val="0"/>
              </a:spcAft>
              <a:buSzPts val="1800"/>
              <a:buChar char="○"/>
            </a:pPr>
            <a:r>
              <a:rPr lang="sv"/>
              <a:t>Ask ”May I have this dance”</a:t>
            </a:r>
            <a:endParaRPr/>
          </a:p>
          <a:p>
            <a:pPr indent="-177800" lvl="1" marL="520700" rtl="0" algn="l">
              <a:lnSpc>
                <a:spcPct val="100000"/>
              </a:lnSpc>
              <a:spcBef>
                <a:spcPts val="400"/>
              </a:spcBef>
              <a:spcAft>
                <a:spcPts val="0"/>
              </a:spcAft>
              <a:buSzPts val="1800"/>
              <a:buChar char="○"/>
            </a:pPr>
            <a:r>
              <a:rPr lang="sv"/>
              <a:t>If they say yes, take their hand and </a:t>
            </a:r>
            <a:br>
              <a:rPr lang="sv"/>
            </a:br>
            <a:r>
              <a:rPr lang="sv"/>
              <a:t>lead them onto the dance floor</a:t>
            </a:r>
            <a:endParaRPr/>
          </a:p>
          <a:p>
            <a:pPr indent="-171450" lvl="0" marL="177800" rtl="0" algn="l">
              <a:lnSpc>
                <a:spcPct val="100000"/>
              </a:lnSpc>
              <a:spcBef>
                <a:spcPts val="800"/>
              </a:spcBef>
              <a:spcAft>
                <a:spcPts val="0"/>
              </a:spcAft>
              <a:buSzPts val="2100"/>
              <a:buChar char="●"/>
            </a:pPr>
            <a:r>
              <a:rPr lang="sv"/>
              <a:t>When the music stops, return to </a:t>
            </a:r>
            <a:br>
              <a:rPr lang="sv"/>
            </a:br>
            <a:r>
              <a:rPr lang="sv"/>
              <a:t>the water cooler area of your gender.</a:t>
            </a:r>
            <a:endParaRPr/>
          </a:p>
          <a:p>
            <a:pPr indent="0" lvl="0" marL="0" rtl="0" algn="l">
              <a:lnSpc>
                <a:spcPct val="100000"/>
              </a:lnSpc>
              <a:spcBef>
                <a:spcPts val="1000"/>
              </a:spcBef>
              <a:spcAft>
                <a:spcPts val="10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0"/>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Water cooler area</a:t>
            </a:r>
            <a:endParaRPr/>
          </a:p>
        </p:txBody>
      </p:sp>
      <p:sp>
        <p:nvSpPr>
          <p:cNvPr id="170" name="Google Shape;170;p30"/>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Autofit/>
          </a:bodyPr>
          <a:lstStyle/>
          <a:p>
            <a:pPr indent="-171450" lvl="0" marL="177800" rtl="0" algn="l">
              <a:lnSpc>
                <a:spcPct val="100000"/>
              </a:lnSpc>
              <a:spcBef>
                <a:spcPts val="0"/>
              </a:spcBef>
              <a:spcAft>
                <a:spcPts val="0"/>
              </a:spcAft>
              <a:buSzPts val="2100"/>
              <a:buChar char="●"/>
            </a:pPr>
            <a:r>
              <a:rPr lang="sv"/>
              <a:t>Water cooler moments - a  few minutes break between dances</a:t>
            </a:r>
            <a:endParaRPr/>
          </a:p>
          <a:p>
            <a:pPr indent="-171450" lvl="0" marL="177800" rtl="0" algn="l">
              <a:lnSpc>
                <a:spcPct val="100000"/>
              </a:lnSpc>
              <a:spcBef>
                <a:spcPts val="800"/>
              </a:spcBef>
              <a:spcAft>
                <a:spcPts val="0"/>
              </a:spcAft>
              <a:buSzPts val="2100"/>
              <a:buChar char="●"/>
            </a:pPr>
            <a:r>
              <a:rPr lang="sv"/>
              <a:t>One area for each gender</a:t>
            </a:r>
            <a:endParaRPr/>
          </a:p>
          <a:p>
            <a:pPr indent="-171450" lvl="0" marL="177800" rtl="0" algn="l">
              <a:lnSpc>
                <a:spcPct val="100000"/>
              </a:lnSpc>
              <a:spcBef>
                <a:spcPts val="800"/>
              </a:spcBef>
              <a:spcAft>
                <a:spcPts val="0"/>
              </a:spcAft>
              <a:buSzPts val="2100"/>
              <a:buChar char="●"/>
            </a:pPr>
            <a:r>
              <a:rPr lang="sv"/>
              <a:t>Drink water and gossip</a:t>
            </a:r>
            <a:endParaRPr/>
          </a:p>
          <a:p>
            <a:pPr indent="-171450" lvl="0" marL="177800" rtl="0" algn="l">
              <a:lnSpc>
                <a:spcPct val="100000"/>
              </a:lnSpc>
              <a:spcBef>
                <a:spcPts val="800"/>
              </a:spcBef>
              <a:spcAft>
                <a:spcPts val="0"/>
              </a:spcAft>
              <a:buSzPts val="2100"/>
              <a:buChar char="●"/>
            </a:pPr>
            <a:r>
              <a:rPr lang="sv"/>
              <a:t>Opportunity to introduce someone or get introduced</a:t>
            </a:r>
            <a:endParaRPr/>
          </a:p>
          <a:p>
            <a:pPr indent="-171450" lvl="0" marL="177800" rtl="0" algn="l">
              <a:lnSpc>
                <a:spcPct val="100000"/>
              </a:lnSpc>
              <a:spcBef>
                <a:spcPts val="800"/>
              </a:spcBef>
              <a:spcAft>
                <a:spcPts val="1000"/>
              </a:spcAft>
              <a:buSzPts val="2100"/>
              <a:buChar char="●"/>
            </a:pPr>
            <a:r>
              <a:rPr lang="sv"/>
              <a:t>Always stay in the water cooler area for your gender unless being introduced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1"/>
          <p:cNvSpPr txBox="1"/>
          <p:nvPr>
            <p:ph idx="1" type="body"/>
          </p:nvPr>
        </p:nvSpPr>
        <p:spPr>
          <a:xfrm>
            <a:off x="1085850" y="1369225"/>
            <a:ext cx="4766700" cy="32634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None/>
            </a:pPr>
            <a:r>
              <a:rPr lang="sv" sz="1600"/>
              <a:t>You can introduce a friend to a relative of the opposite gender. Introductions can only take place in the water cooler areas</a:t>
            </a:r>
            <a:endParaRPr sz="1600"/>
          </a:p>
          <a:p>
            <a:pPr indent="-158750" lvl="0" marL="177800" rtl="0" algn="l">
              <a:lnSpc>
                <a:spcPct val="100000"/>
              </a:lnSpc>
              <a:spcBef>
                <a:spcPts val="1000"/>
              </a:spcBef>
              <a:spcAft>
                <a:spcPts val="0"/>
              </a:spcAft>
              <a:buSzPts val="1900"/>
              <a:buChar char="●"/>
            </a:pPr>
            <a:r>
              <a:rPr lang="sv" sz="1600"/>
              <a:t>Bring your friend to the other water cooler area. </a:t>
            </a:r>
            <a:endParaRPr sz="1600"/>
          </a:p>
          <a:p>
            <a:pPr indent="-158750" lvl="0" marL="177800" rtl="0" algn="l">
              <a:lnSpc>
                <a:spcPct val="100000"/>
              </a:lnSpc>
              <a:spcBef>
                <a:spcPts val="1000"/>
              </a:spcBef>
              <a:spcAft>
                <a:spcPts val="0"/>
              </a:spcAft>
              <a:buSzPts val="1900"/>
              <a:buChar char="●"/>
            </a:pPr>
            <a:r>
              <a:rPr lang="sv" sz="1600"/>
              <a:t>You must cross the floor together, and you may only bring one friend.</a:t>
            </a:r>
            <a:endParaRPr sz="1600"/>
          </a:p>
          <a:p>
            <a:pPr indent="-158750" lvl="0" marL="177800" rtl="0" algn="l">
              <a:lnSpc>
                <a:spcPct val="100000"/>
              </a:lnSpc>
              <a:spcBef>
                <a:spcPts val="1000"/>
              </a:spcBef>
              <a:spcAft>
                <a:spcPts val="0"/>
              </a:spcAft>
              <a:buSzPts val="1900"/>
              <a:buChar char="●"/>
            </a:pPr>
            <a:r>
              <a:rPr lang="sv" sz="1600"/>
              <a:t>You and your friend may only talk to one person: the relative you are introducing them to. Conversation must be brief.</a:t>
            </a:r>
            <a:endParaRPr sz="1600"/>
          </a:p>
          <a:p>
            <a:pPr indent="-158750" lvl="0" marL="177800" rtl="0" algn="l">
              <a:lnSpc>
                <a:spcPct val="100000"/>
              </a:lnSpc>
              <a:spcBef>
                <a:spcPts val="1000"/>
              </a:spcBef>
              <a:spcAft>
                <a:spcPts val="0"/>
              </a:spcAft>
              <a:buSzPts val="1900"/>
              <a:buChar char="●"/>
            </a:pPr>
            <a:r>
              <a:rPr lang="sv" sz="1600"/>
              <a:t>Walk back to your own water cooler area afterwards.</a:t>
            </a:r>
            <a:endParaRPr sz="2400">
              <a:latin typeface="Lobster"/>
              <a:ea typeface="Lobster"/>
              <a:cs typeface="Lobster"/>
              <a:sym typeface="Lobster"/>
            </a:endParaRPr>
          </a:p>
          <a:p>
            <a:pPr indent="0" lvl="0" marL="0" rtl="0" algn="l">
              <a:lnSpc>
                <a:spcPct val="100000"/>
              </a:lnSpc>
              <a:spcBef>
                <a:spcPts val="1000"/>
              </a:spcBef>
              <a:spcAft>
                <a:spcPts val="1000"/>
              </a:spcAft>
              <a:buNone/>
            </a:pPr>
            <a:r>
              <a:t/>
            </a:r>
            <a:endParaRPr/>
          </a:p>
        </p:txBody>
      </p:sp>
      <p:sp>
        <p:nvSpPr>
          <p:cNvPr id="176" name="Google Shape;176;p31"/>
          <p:cNvSpPr txBox="1"/>
          <p:nvPr>
            <p:ph type="title"/>
          </p:nvPr>
        </p:nvSpPr>
        <p:spPr>
          <a:xfrm>
            <a:off x="1085850" y="273850"/>
            <a:ext cx="69774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Water cooler area - being introduced </a:t>
            </a:r>
            <a:endParaRPr/>
          </a:p>
        </p:txBody>
      </p:sp>
      <p:sp>
        <p:nvSpPr>
          <p:cNvPr id="177" name="Google Shape;177;p31"/>
          <p:cNvSpPr txBox="1"/>
          <p:nvPr/>
        </p:nvSpPr>
        <p:spPr>
          <a:xfrm>
            <a:off x="6302400" y="2086425"/>
            <a:ext cx="25146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sv" sz="2400">
                <a:solidFill>
                  <a:srgbClr val="073763"/>
                </a:solidFill>
                <a:latin typeface="Lobster"/>
                <a:ea typeface="Lobster"/>
                <a:cs typeface="Lobster"/>
                <a:sym typeface="Lobster"/>
              </a:rPr>
              <a:t>An introduction </a:t>
            </a:r>
            <a:br>
              <a:rPr lang="sv" sz="2400">
                <a:solidFill>
                  <a:srgbClr val="073763"/>
                </a:solidFill>
                <a:latin typeface="Lobster"/>
                <a:ea typeface="Lobster"/>
                <a:cs typeface="Lobster"/>
                <a:sym typeface="Lobster"/>
              </a:rPr>
            </a:br>
            <a:r>
              <a:rPr lang="sv" sz="2400">
                <a:solidFill>
                  <a:srgbClr val="073763"/>
                </a:solidFill>
                <a:latin typeface="Lobster"/>
                <a:ea typeface="Lobster"/>
                <a:cs typeface="Lobster"/>
                <a:sym typeface="Lobster"/>
              </a:rPr>
              <a:t>is not the time to introduce oneself!</a:t>
            </a:r>
            <a:endParaRPr/>
          </a:p>
        </p:txBody>
      </p:sp>
      <p:sp>
        <p:nvSpPr>
          <p:cNvPr id="178" name="Google Shape;178;p31"/>
          <p:cNvSpPr/>
          <p:nvPr/>
        </p:nvSpPr>
        <p:spPr>
          <a:xfrm>
            <a:off x="6117150" y="2021425"/>
            <a:ext cx="2885100" cy="14892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Family home</a:t>
            </a:r>
            <a:endParaRPr/>
          </a:p>
        </p:txBody>
      </p:sp>
      <p:sp>
        <p:nvSpPr>
          <p:cNvPr id="184" name="Google Shape;184;p32"/>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sv"/>
              <a:t>Interludes at home between the balls</a:t>
            </a:r>
            <a:endParaRPr/>
          </a:p>
          <a:p>
            <a:pPr indent="-342900" lvl="0" marL="457200" rtl="0" algn="l">
              <a:spcBef>
                <a:spcPts val="1000"/>
              </a:spcBef>
              <a:spcAft>
                <a:spcPts val="1000"/>
              </a:spcAft>
              <a:buSzPts val="1800"/>
              <a:buChar char="●"/>
            </a:pPr>
            <a:r>
              <a:rPr lang="sv"/>
              <a:t>Other family members and staff also live in the house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3"/>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sv" sz="1500"/>
              <a:t>Both leaders and followers </a:t>
            </a:r>
            <a:br>
              <a:rPr lang="sv" sz="1500"/>
            </a:br>
            <a:r>
              <a:rPr lang="sv" sz="1500"/>
              <a:t>write letters:</a:t>
            </a:r>
            <a:endParaRPr sz="1500"/>
          </a:p>
          <a:p>
            <a:pPr indent="-155575" lvl="1" marL="630000" rtl="0" algn="l">
              <a:spcBef>
                <a:spcPts val="1000"/>
              </a:spcBef>
              <a:spcAft>
                <a:spcPts val="0"/>
              </a:spcAft>
              <a:buSzPts val="1100"/>
              <a:buChar char="○"/>
            </a:pPr>
            <a:r>
              <a:rPr lang="sv" sz="1100"/>
              <a:t>Write letters to one or two people </a:t>
            </a:r>
            <a:endParaRPr sz="1100"/>
          </a:p>
          <a:p>
            <a:pPr indent="-155575" lvl="1" marL="630000" rtl="0" algn="l">
              <a:spcBef>
                <a:spcPts val="1000"/>
              </a:spcBef>
              <a:spcAft>
                <a:spcPts val="0"/>
              </a:spcAft>
              <a:buSzPts val="1100"/>
              <a:buChar char="○"/>
            </a:pPr>
            <a:r>
              <a:rPr lang="sv" sz="1100"/>
              <a:t>Receive and read letters</a:t>
            </a:r>
            <a:endParaRPr sz="1100"/>
          </a:p>
          <a:p>
            <a:pPr indent="0" lvl="0" marL="0" rtl="0" algn="l">
              <a:spcBef>
                <a:spcPts val="1000"/>
              </a:spcBef>
              <a:spcAft>
                <a:spcPts val="0"/>
              </a:spcAft>
              <a:buNone/>
            </a:pPr>
            <a:r>
              <a:t/>
            </a:r>
            <a:endParaRPr sz="1100"/>
          </a:p>
          <a:p>
            <a:pPr indent="0" lvl="0" marL="0" rtl="0" algn="l">
              <a:spcBef>
                <a:spcPts val="1000"/>
              </a:spcBef>
              <a:spcAft>
                <a:spcPts val="0"/>
              </a:spcAft>
              <a:buNone/>
            </a:pPr>
            <a:r>
              <a:t/>
            </a:r>
            <a:endParaRPr sz="1100"/>
          </a:p>
          <a:p>
            <a:pPr indent="0" lvl="0" marL="0" rtl="0" algn="l">
              <a:spcBef>
                <a:spcPts val="1000"/>
              </a:spcBef>
              <a:spcAft>
                <a:spcPts val="0"/>
              </a:spcAft>
              <a:buNone/>
            </a:pPr>
            <a:r>
              <a:t/>
            </a:r>
            <a:endParaRPr sz="1100"/>
          </a:p>
          <a:p>
            <a:pPr indent="0" lvl="0" marL="0" rtl="0" algn="ctr">
              <a:spcBef>
                <a:spcPts val="1000"/>
              </a:spcBef>
              <a:spcAft>
                <a:spcPts val="0"/>
              </a:spcAft>
              <a:buClr>
                <a:schemeClr val="dk1"/>
              </a:buClr>
              <a:buSzPts val="1100"/>
              <a:buFont typeface="Arial"/>
              <a:buNone/>
            </a:pPr>
            <a:r>
              <a:rPr lang="sv" sz="2400">
                <a:solidFill>
                  <a:srgbClr val="45818E"/>
                </a:solidFill>
                <a:latin typeface="Lobster"/>
                <a:ea typeface="Lobster"/>
                <a:cs typeface="Lobster"/>
                <a:sym typeface="Lobster"/>
              </a:rPr>
              <a:t>One letter good</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Two letters better</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Three letters a scandal!</a:t>
            </a:r>
            <a:endParaRPr>
              <a:solidFill>
                <a:srgbClr val="45818E"/>
              </a:solidFill>
            </a:endParaRPr>
          </a:p>
        </p:txBody>
      </p:sp>
      <p:sp>
        <p:nvSpPr>
          <p:cNvPr id="190" name="Google Shape;190;p33"/>
          <p:cNvSpPr txBox="1"/>
          <p:nvPr>
            <p:ph type="title"/>
          </p:nvPr>
        </p:nvSpPr>
        <p:spPr>
          <a:xfrm>
            <a:off x="1048050" y="6491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At home: Letters </a:t>
            </a:r>
            <a:endParaRPr/>
          </a:p>
        </p:txBody>
      </p:sp>
      <p:sp>
        <p:nvSpPr>
          <p:cNvPr id="191" name="Google Shape;191;p33"/>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Char char="●"/>
            </a:pPr>
            <a:r>
              <a:rPr lang="sv" sz="1500"/>
              <a:t>Followers will get to ask one or two leaders to exchange letters </a:t>
            </a:r>
            <a:endParaRPr sz="1500"/>
          </a:p>
          <a:p>
            <a:pPr indent="-323850" lvl="0" marL="457200" rtl="0" algn="l">
              <a:lnSpc>
                <a:spcPct val="100000"/>
              </a:lnSpc>
              <a:spcBef>
                <a:spcPts val="1000"/>
              </a:spcBef>
              <a:spcAft>
                <a:spcPts val="0"/>
              </a:spcAft>
              <a:buSzPts val="1500"/>
              <a:buChar char="●"/>
            </a:pPr>
            <a:r>
              <a:rPr lang="sv" sz="1500"/>
              <a:t>Only leaders with the same or </a:t>
            </a:r>
            <a:r>
              <a:rPr lang="sv" sz="1500"/>
              <a:t>more</a:t>
            </a:r>
            <a:r>
              <a:rPr lang="sv" sz="1500"/>
              <a:t> black marks can be asked</a:t>
            </a:r>
            <a:endParaRPr sz="1500"/>
          </a:p>
          <a:p>
            <a:pPr indent="-323850" lvl="0" marL="457200" rtl="0" algn="l">
              <a:lnSpc>
                <a:spcPct val="100000"/>
              </a:lnSpc>
              <a:spcBef>
                <a:spcPts val="1000"/>
              </a:spcBef>
              <a:spcAft>
                <a:spcPts val="0"/>
              </a:spcAft>
              <a:buSzPts val="1500"/>
              <a:buChar char="●"/>
            </a:pPr>
            <a:r>
              <a:rPr lang="sv" sz="1500"/>
              <a:t>Each person may accept any number of requests, but can only write 2 letters. </a:t>
            </a:r>
            <a:endParaRPr sz="1500"/>
          </a:p>
          <a:p>
            <a:pPr indent="-323850" lvl="0" marL="457200" rtl="0" algn="l">
              <a:lnSpc>
                <a:spcPct val="100000"/>
              </a:lnSpc>
              <a:spcBef>
                <a:spcPts val="1000"/>
              </a:spcBef>
              <a:spcAft>
                <a:spcPts val="0"/>
              </a:spcAft>
              <a:buSzPts val="1500"/>
              <a:buChar char="●"/>
            </a:pPr>
            <a:r>
              <a:rPr lang="sv" sz="1500"/>
              <a:t>Not writing to someone you have promised a letter to may cause a scandal. </a:t>
            </a:r>
            <a:endParaRPr sz="1500"/>
          </a:p>
          <a:p>
            <a:pPr indent="-323850" lvl="0" marL="457200" rtl="0" algn="l">
              <a:lnSpc>
                <a:spcPct val="100000"/>
              </a:lnSpc>
              <a:spcBef>
                <a:spcPts val="1000"/>
              </a:spcBef>
              <a:spcAft>
                <a:spcPts val="1000"/>
              </a:spcAft>
              <a:buSzPts val="1500"/>
              <a:buChar char="●"/>
            </a:pPr>
            <a:r>
              <a:rPr lang="sv" sz="1500"/>
              <a:t>You may write to anyone</a:t>
            </a:r>
            <a:endParaRPr sz="1500"/>
          </a:p>
        </p:txBody>
      </p:sp>
      <p:sp>
        <p:nvSpPr>
          <p:cNvPr id="192" name="Google Shape;192;p33"/>
          <p:cNvSpPr/>
          <p:nvPr/>
        </p:nvSpPr>
        <p:spPr>
          <a:xfrm>
            <a:off x="4631350" y="3170475"/>
            <a:ext cx="3431700" cy="14892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4"/>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sv"/>
              <a:t>There will be two rounds visits, with a family gathering at home in between</a:t>
            </a:r>
            <a:endParaRPr/>
          </a:p>
          <a:p>
            <a:pPr indent="-317500" lvl="0" marL="457200" rtl="0" algn="l">
              <a:spcBef>
                <a:spcPts val="1000"/>
              </a:spcBef>
              <a:spcAft>
                <a:spcPts val="0"/>
              </a:spcAft>
              <a:buSzPts val="1400"/>
              <a:buChar char="●"/>
            </a:pPr>
            <a:r>
              <a:rPr lang="sv"/>
              <a:t>If you ask only one person, you may visit them twice, or stay at home to chaperone your relatives for one of the rounds</a:t>
            </a:r>
            <a:endParaRPr/>
          </a:p>
          <a:p>
            <a:pPr indent="0" lvl="0" marL="0" rtl="0" algn="l">
              <a:spcBef>
                <a:spcPts val="1000"/>
              </a:spcBef>
              <a:spcAft>
                <a:spcPts val="0"/>
              </a:spcAft>
              <a:buNone/>
            </a:pPr>
            <a:r>
              <a:t/>
            </a:r>
            <a:endParaRPr/>
          </a:p>
          <a:p>
            <a:pPr indent="0" lvl="0" marL="0" rtl="0" algn="ctr">
              <a:lnSpc>
                <a:spcPct val="90000"/>
              </a:lnSpc>
              <a:spcBef>
                <a:spcPts val="1000"/>
              </a:spcBef>
              <a:spcAft>
                <a:spcPts val="0"/>
              </a:spcAft>
              <a:buNone/>
            </a:pPr>
            <a:r>
              <a:rPr lang="sv" sz="2400">
                <a:solidFill>
                  <a:srgbClr val="45818E"/>
                </a:solidFill>
                <a:latin typeface="Lobster"/>
                <a:ea typeface="Lobster"/>
                <a:cs typeface="Lobster"/>
                <a:sym typeface="Lobster"/>
              </a:rPr>
              <a:t>A missed visit is </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a missed reputation</a:t>
            </a:r>
            <a:endParaRPr>
              <a:solidFill>
                <a:srgbClr val="45818E"/>
              </a:solidFill>
            </a:endParaRPr>
          </a:p>
        </p:txBody>
      </p:sp>
      <p:sp>
        <p:nvSpPr>
          <p:cNvPr id="198" name="Google Shape;198;p34"/>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sv"/>
              <a:t>Each leader will get to ask one or two people if they may visit them.</a:t>
            </a:r>
            <a:endParaRPr/>
          </a:p>
          <a:p>
            <a:pPr indent="-317500" lvl="0" marL="457200" rtl="0" algn="l">
              <a:spcBef>
                <a:spcPts val="1000"/>
              </a:spcBef>
              <a:spcAft>
                <a:spcPts val="0"/>
              </a:spcAft>
              <a:buSzPts val="1400"/>
              <a:buChar char="●"/>
            </a:pPr>
            <a:r>
              <a:rPr lang="sv"/>
              <a:t>Only followers with the same or more black marks can be asked</a:t>
            </a:r>
            <a:endParaRPr/>
          </a:p>
          <a:p>
            <a:pPr indent="-317500" lvl="0" marL="457200" rtl="0" algn="l">
              <a:spcBef>
                <a:spcPts val="1000"/>
              </a:spcBef>
              <a:spcAft>
                <a:spcPts val="0"/>
              </a:spcAft>
              <a:buSzPts val="1400"/>
              <a:buChar char="●"/>
            </a:pPr>
            <a:r>
              <a:rPr lang="sv"/>
              <a:t>Followers may accept as many requests as they like</a:t>
            </a:r>
            <a:endParaRPr/>
          </a:p>
          <a:p>
            <a:pPr indent="-317500" lvl="0" marL="457200" rtl="0" algn="l">
              <a:spcBef>
                <a:spcPts val="1000"/>
              </a:spcBef>
              <a:spcAft>
                <a:spcPts val="0"/>
              </a:spcAft>
              <a:buSzPts val="1400"/>
              <a:buChar char="●"/>
            </a:pPr>
            <a:r>
              <a:rPr lang="sv"/>
              <a:t>Leaders must go on the promised visits</a:t>
            </a:r>
            <a:endParaRPr/>
          </a:p>
          <a:p>
            <a:pPr indent="-317500" lvl="0" marL="457200" rtl="0" algn="l">
              <a:spcBef>
                <a:spcPts val="1000"/>
              </a:spcBef>
              <a:spcAft>
                <a:spcPts val="0"/>
              </a:spcAft>
              <a:buSzPts val="1400"/>
              <a:buChar char="●"/>
            </a:pPr>
            <a:r>
              <a:rPr lang="sv"/>
              <a:t>You may not go on unplanned visits</a:t>
            </a:r>
            <a:endParaRPr/>
          </a:p>
          <a:p>
            <a:pPr indent="0" lvl="0" marL="0" rtl="0" algn="l">
              <a:lnSpc>
                <a:spcPct val="90000"/>
              </a:lnSpc>
              <a:spcBef>
                <a:spcPts val="1000"/>
              </a:spcBef>
              <a:spcAft>
                <a:spcPts val="0"/>
              </a:spcAft>
              <a:buNone/>
            </a:pPr>
            <a:r>
              <a:t/>
            </a:r>
            <a:endParaRPr/>
          </a:p>
        </p:txBody>
      </p:sp>
      <p:sp>
        <p:nvSpPr>
          <p:cNvPr id="199" name="Google Shape;199;p34"/>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At home: Visits</a:t>
            </a:r>
            <a:endParaRPr/>
          </a:p>
        </p:txBody>
      </p:sp>
      <p:sp>
        <p:nvSpPr>
          <p:cNvPr id="200" name="Google Shape;200;p34"/>
          <p:cNvSpPr/>
          <p:nvPr/>
        </p:nvSpPr>
        <p:spPr>
          <a:xfrm>
            <a:off x="4631350" y="3170475"/>
            <a:ext cx="3431700" cy="10476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Getting married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6"/>
          <p:cNvSpPr txBox="1"/>
          <p:nvPr>
            <p:ph idx="1" type="body"/>
          </p:nvPr>
        </p:nvSpPr>
        <p:spPr>
          <a:xfrm>
            <a:off x="1115375" y="1152475"/>
            <a:ext cx="3431700" cy="3416400"/>
          </a:xfrm>
          <a:prstGeom prst="rect">
            <a:avLst/>
          </a:prstGeom>
          <a:noFill/>
          <a:ln>
            <a:noFill/>
          </a:ln>
        </p:spPr>
        <p:txBody>
          <a:bodyPr anchorCtr="0" anchor="t" bIns="34275" lIns="68575" spcFirstLastPara="1" rIns="68575" wrap="square" tIns="34275">
            <a:noAutofit/>
          </a:bodyPr>
          <a:lstStyle/>
          <a:p>
            <a:pPr indent="-336550" lvl="0" marL="457200" rtl="0" algn="l">
              <a:lnSpc>
                <a:spcPct val="100000"/>
              </a:lnSpc>
              <a:spcBef>
                <a:spcPts val="0"/>
              </a:spcBef>
              <a:spcAft>
                <a:spcPts val="0"/>
              </a:spcAft>
              <a:buSzPts val="1700"/>
              <a:buChar char="●"/>
            </a:pPr>
            <a:r>
              <a:rPr lang="sv" sz="1700"/>
              <a:t>Only leaders may propose</a:t>
            </a:r>
            <a:endParaRPr sz="1700"/>
          </a:p>
          <a:p>
            <a:pPr indent="-336550" lvl="0" marL="457200" rtl="0" algn="l">
              <a:lnSpc>
                <a:spcPct val="100000"/>
              </a:lnSpc>
              <a:spcBef>
                <a:spcPts val="1000"/>
              </a:spcBef>
              <a:spcAft>
                <a:spcPts val="0"/>
              </a:spcAft>
              <a:buSzPts val="1700"/>
              <a:buChar char="●"/>
            </a:pPr>
            <a:r>
              <a:rPr lang="sv" sz="1700"/>
              <a:t>At any time, except during dances</a:t>
            </a:r>
            <a:endParaRPr sz="1700"/>
          </a:p>
          <a:p>
            <a:pPr indent="-336550" lvl="0" marL="457200" rtl="0" algn="l">
              <a:lnSpc>
                <a:spcPct val="100000"/>
              </a:lnSpc>
              <a:spcBef>
                <a:spcPts val="1000"/>
              </a:spcBef>
              <a:spcAft>
                <a:spcPts val="0"/>
              </a:spcAft>
              <a:buSzPts val="1700"/>
              <a:buChar char="●"/>
            </a:pPr>
            <a:r>
              <a:rPr lang="sv" sz="1700"/>
              <a:t>To anyone, even those with fewer black marks</a:t>
            </a:r>
            <a:endParaRPr sz="1700"/>
          </a:p>
          <a:p>
            <a:pPr indent="-336550" lvl="0" marL="457200" rtl="0" algn="l">
              <a:lnSpc>
                <a:spcPct val="100000"/>
              </a:lnSpc>
              <a:spcBef>
                <a:spcPts val="1000"/>
              </a:spcBef>
              <a:spcAft>
                <a:spcPts val="1000"/>
              </a:spcAft>
              <a:buSzPts val="1700"/>
              <a:buChar char="●"/>
            </a:pPr>
            <a:r>
              <a:rPr lang="sv" sz="1700"/>
              <a:t>White tape = engaged</a:t>
            </a:r>
            <a:endParaRPr sz="1700"/>
          </a:p>
        </p:txBody>
      </p:sp>
      <p:sp>
        <p:nvSpPr>
          <p:cNvPr id="211" name="Google Shape;211;p36"/>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Play"/>
              <a:buNone/>
            </a:pPr>
            <a:r>
              <a:rPr lang="sv"/>
              <a:t>Proposing</a:t>
            </a:r>
            <a:endParaRPr/>
          </a:p>
        </p:txBody>
      </p:sp>
      <p:sp>
        <p:nvSpPr>
          <p:cNvPr id="212" name="Google Shape;212;p36"/>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 sz="1700"/>
              <a:t>Go down on one knee, hold out your hand and say:</a:t>
            </a:r>
            <a:endParaRPr sz="1700"/>
          </a:p>
          <a:p>
            <a:pPr indent="0" lvl="0" marL="0" rtl="0" algn="l">
              <a:spcBef>
                <a:spcPts val="1000"/>
              </a:spcBef>
              <a:spcAft>
                <a:spcPts val="0"/>
              </a:spcAft>
              <a:buClr>
                <a:schemeClr val="dk1"/>
              </a:buClr>
              <a:buSzPts val="1100"/>
              <a:buFont typeface="Arial"/>
              <a:buNone/>
            </a:pPr>
            <a:r>
              <a:rPr b="1" lang="sv" sz="1700"/>
              <a:t>“</a:t>
            </a:r>
            <a:r>
              <a:rPr b="1" i="1" lang="sv" sz="1700"/>
              <a:t>Full name</a:t>
            </a:r>
            <a:r>
              <a:rPr b="1" lang="sv" sz="1700"/>
              <a:t>, will you marry me?”</a:t>
            </a:r>
            <a:endParaRPr b="1" sz="1700"/>
          </a:p>
          <a:p>
            <a:pPr indent="0" lvl="0" marL="0" rtl="0" algn="l">
              <a:spcBef>
                <a:spcPts val="1000"/>
              </a:spcBef>
              <a:spcAft>
                <a:spcPts val="0"/>
              </a:spcAft>
              <a:buClr>
                <a:schemeClr val="dk1"/>
              </a:buClr>
              <a:buSzPts val="1100"/>
              <a:buFont typeface="Arial"/>
              <a:buNone/>
            </a:pPr>
            <a:r>
              <a:rPr lang="sv" sz="1700"/>
              <a:t>Reply:</a:t>
            </a:r>
            <a:endParaRPr sz="1700"/>
          </a:p>
          <a:p>
            <a:pPr indent="0" lvl="0" marL="0" rtl="0" algn="l">
              <a:spcBef>
                <a:spcPts val="1000"/>
              </a:spcBef>
              <a:spcAft>
                <a:spcPts val="0"/>
              </a:spcAft>
              <a:buClr>
                <a:schemeClr val="dk1"/>
              </a:buClr>
              <a:buSzPts val="1100"/>
              <a:buFont typeface="Arial"/>
              <a:buNone/>
            </a:pPr>
            <a:r>
              <a:rPr b="1" lang="sv" sz="1700">
                <a:latin typeface="Nunito"/>
                <a:ea typeface="Nunito"/>
                <a:cs typeface="Nunito"/>
                <a:sym typeface="Nunito"/>
              </a:rPr>
              <a:t>“Yes”</a:t>
            </a:r>
            <a:r>
              <a:rPr lang="sv" sz="1700"/>
              <a:t> - take hand and walk away together</a:t>
            </a:r>
            <a:endParaRPr sz="1700"/>
          </a:p>
          <a:p>
            <a:pPr indent="0" lvl="0" marL="0" rtl="0" algn="l">
              <a:spcBef>
                <a:spcPts val="1000"/>
              </a:spcBef>
              <a:spcAft>
                <a:spcPts val="0"/>
              </a:spcAft>
              <a:buClr>
                <a:schemeClr val="dk1"/>
              </a:buClr>
              <a:buSzPts val="1100"/>
              <a:buFont typeface="Arial"/>
              <a:buNone/>
            </a:pPr>
            <a:r>
              <a:rPr b="1" lang="sv" sz="1700">
                <a:latin typeface="Nunito"/>
                <a:ea typeface="Nunito"/>
                <a:cs typeface="Nunito"/>
                <a:sym typeface="Nunito"/>
              </a:rPr>
              <a:t>“No”</a:t>
            </a:r>
            <a:r>
              <a:rPr lang="sv" sz="1700"/>
              <a:t> - you may add a short explanation, then walk away on your own</a:t>
            </a:r>
            <a:endParaRPr sz="1700"/>
          </a:p>
          <a:p>
            <a:pPr indent="0" lvl="0" marL="0" rtl="0" algn="l">
              <a:spcBef>
                <a:spcPts val="1000"/>
              </a:spcBef>
              <a:spcAft>
                <a:spcPts val="10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7"/>
          <p:cNvSpPr txBox="1"/>
          <p:nvPr>
            <p:ph type="title"/>
          </p:nvPr>
        </p:nvSpPr>
        <p:spPr>
          <a:xfrm>
            <a:off x="1085850" y="273850"/>
            <a:ext cx="69774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sv"/>
              <a:t>Breaking up an engagement</a:t>
            </a:r>
            <a:endParaRPr/>
          </a:p>
        </p:txBody>
      </p:sp>
      <p:sp>
        <p:nvSpPr>
          <p:cNvPr id="218" name="Google Shape;218;p37"/>
          <p:cNvSpPr txBox="1"/>
          <p:nvPr>
            <p:ph idx="1" type="body"/>
          </p:nvPr>
        </p:nvSpPr>
        <p:spPr>
          <a:xfrm>
            <a:off x="1085850" y="1369225"/>
            <a:ext cx="6977400" cy="32634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None/>
            </a:pPr>
            <a:r>
              <a:rPr lang="sv" sz="1700"/>
              <a:t>Anyone can break up an engagement, at anytime except during a dance</a:t>
            </a:r>
            <a:endParaRPr sz="1700"/>
          </a:p>
          <a:p>
            <a:pPr indent="-311150" lvl="0" marL="457200" rtl="0" algn="l">
              <a:lnSpc>
                <a:spcPct val="115000"/>
              </a:lnSpc>
              <a:spcBef>
                <a:spcPts val="1000"/>
              </a:spcBef>
              <a:spcAft>
                <a:spcPts val="0"/>
              </a:spcAft>
              <a:buSzPts val="1300"/>
              <a:buChar char="●"/>
            </a:pPr>
            <a:r>
              <a:rPr lang="sv" sz="1700"/>
              <a:t>Ask the game masters to stop the proceedings</a:t>
            </a:r>
            <a:endParaRPr sz="1700"/>
          </a:p>
          <a:p>
            <a:pPr indent="-311150" lvl="0" marL="457200" rtl="0" algn="l">
              <a:lnSpc>
                <a:spcPct val="115000"/>
              </a:lnSpc>
              <a:spcBef>
                <a:spcPts val="0"/>
              </a:spcBef>
              <a:spcAft>
                <a:spcPts val="0"/>
              </a:spcAft>
              <a:buSzPts val="1300"/>
              <a:buChar char="●"/>
            </a:pPr>
            <a:r>
              <a:rPr lang="sv" sz="1700"/>
              <a:t>Face each other, with family behind each person</a:t>
            </a:r>
            <a:endParaRPr sz="1700"/>
          </a:p>
          <a:p>
            <a:pPr indent="-311150" lvl="0" marL="457200" rtl="0" algn="l">
              <a:lnSpc>
                <a:spcPct val="115000"/>
              </a:lnSpc>
              <a:spcBef>
                <a:spcPts val="0"/>
              </a:spcBef>
              <a:spcAft>
                <a:spcPts val="0"/>
              </a:spcAft>
              <a:buSzPts val="1300"/>
              <a:buChar char="●"/>
            </a:pPr>
            <a:r>
              <a:rPr b="1" lang="sv" sz="1700"/>
              <a:t>“Full name, I wish to break off our engagement because…”</a:t>
            </a:r>
            <a:endParaRPr b="1" sz="1700"/>
          </a:p>
          <a:p>
            <a:pPr indent="-311150" lvl="0" marL="457200" rtl="0" algn="l">
              <a:lnSpc>
                <a:spcPct val="115000"/>
              </a:lnSpc>
              <a:spcBef>
                <a:spcPts val="0"/>
              </a:spcBef>
              <a:spcAft>
                <a:spcPts val="0"/>
              </a:spcAft>
              <a:buSzPts val="1300"/>
              <a:buChar char="●"/>
            </a:pPr>
            <a:r>
              <a:rPr lang="sv" sz="1700"/>
              <a:t>Short reply and reaction to break up</a:t>
            </a:r>
            <a:endParaRPr sz="1700"/>
          </a:p>
          <a:p>
            <a:pPr indent="-311150" lvl="0" marL="457200" rtl="0" algn="l">
              <a:lnSpc>
                <a:spcPct val="115000"/>
              </a:lnSpc>
              <a:spcBef>
                <a:spcPts val="0"/>
              </a:spcBef>
              <a:spcAft>
                <a:spcPts val="0"/>
              </a:spcAft>
              <a:buSzPts val="1300"/>
              <a:buChar char="●"/>
            </a:pPr>
            <a:r>
              <a:rPr lang="sv" sz="1700"/>
              <a:t>Each person gets a black mark</a:t>
            </a:r>
            <a:endParaRPr sz="1700"/>
          </a:p>
          <a:p>
            <a:pPr indent="-311150" lvl="0" marL="457200" rtl="0" algn="l">
              <a:lnSpc>
                <a:spcPct val="115000"/>
              </a:lnSpc>
              <a:spcBef>
                <a:spcPts val="0"/>
              </a:spcBef>
              <a:spcAft>
                <a:spcPts val="0"/>
              </a:spcAft>
              <a:buSzPts val="1300"/>
              <a:buChar char="●"/>
            </a:pPr>
            <a:r>
              <a:rPr lang="sv" sz="1700"/>
              <a:t>Everyone else chooses sides</a:t>
            </a:r>
            <a:endParaRPr sz="1700"/>
          </a:p>
          <a:p>
            <a:pPr indent="-311150" lvl="0" marL="457200" rtl="0" algn="l">
              <a:lnSpc>
                <a:spcPct val="115000"/>
              </a:lnSpc>
              <a:spcBef>
                <a:spcPts val="0"/>
              </a:spcBef>
              <a:spcAft>
                <a:spcPts val="0"/>
              </a:spcAft>
              <a:buSzPts val="1300"/>
              <a:buChar char="●"/>
            </a:pPr>
            <a:r>
              <a:rPr lang="sv" sz="1700"/>
              <a:t>If more than 2/3 of the players take one party’s side, </a:t>
            </a:r>
            <a:br>
              <a:rPr lang="sv" sz="1700"/>
            </a:br>
            <a:r>
              <a:rPr lang="sv" sz="1700"/>
              <a:t>the other gets a second black mark</a:t>
            </a:r>
            <a:endParaRPr sz="17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8"/>
          <p:cNvSpPr txBox="1"/>
          <p:nvPr>
            <p:ph idx="1" type="body"/>
          </p:nvPr>
        </p:nvSpPr>
        <p:spPr>
          <a:xfrm>
            <a:off x="1085850" y="1369225"/>
            <a:ext cx="6977400" cy="3263400"/>
          </a:xfrm>
          <a:prstGeom prst="rect">
            <a:avLst/>
          </a:prstGeom>
        </p:spPr>
        <p:txBody>
          <a:bodyPr anchorCtr="0" anchor="t" bIns="34275" lIns="68575" spcFirstLastPara="1" rIns="68575" wrap="square" tIns="34275">
            <a:noAutofit/>
          </a:bodyPr>
          <a:lstStyle/>
          <a:p>
            <a:pPr indent="-317500" lvl="0" marL="457200" rtl="0" algn="l">
              <a:lnSpc>
                <a:spcPct val="100000"/>
              </a:lnSpc>
              <a:spcBef>
                <a:spcPts val="800"/>
              </a:spcBef>
              <a:spcAft>
                <a:spcPts val="0"/>
              </a:spcAft>
              <a:buSzPts val="1400"/>
              <a:buChar char="●"/>
            </a:pPr>
            <a:r>
              <a:rPr lang="sv"/>
              <a:t>Not all engaged couples will get to marry</a:t>
            </a:r>
            <a:endParaRPr/>
          </a:p>
          <a:p>
            <a:pPr indent="-317500" lvl="0" marL="457200" rtl="0" algn="l">
              <a:lnSpc>
                <a:spcPct val="100000"/>
              </a:lnSpc>
              <a:spcBef>
                <a:spcPts val="1000"/>
              </a:spcBef>
              <a:spcAft>
                <a:spcPts val="0"/>
              </a:spcAft>
              <a:buSzPts val="1400"/>
              <a:buChar char="●"/>
            </a:pPr>
            <a:r>
              <a:rPr lang="sv"/>
              <a:t>Depends on the couple’s combined number of black marks </a:t>
            </a:r>
            <a:endParaRPr/>
          </a:p>
          <a:p>
            <a:pPr indent="-317500" lvl="0" marL="457200" rtl="0" algn="l">
              <a:lnSpc>
                <a:spcPct val="100000"/>
              </a:lnSpc>
              <a:spcBef>
                <a:spcPts val="1000"/>
              </a:spcBef>
              <a:spcAft>
                <a:spcPts val="0"/>
              </a:spcAft>
              <a:buSzPts val="1400"/>
              <a:buChar char="●"/>
            </a:pPr>
            <a:r>
              <a:rPr lang="sv"/>
              <a:t>End of the game:</a:t>
            </a:r>
            <a:endParaRPr/>
          </a:p>
          <a:p>
            <a:pPr indent="-330200" lvl="1" marL="914400" rtl="0" algn="l">
              <a:lnSpc>
                <a:spcPct val="100000"/>
              </a:lnSpc>
              <a:spcBef>
                <a:spcPts val="1000"/>
              </a:spcBef>
              <a:spcAft>
                <a:spcPts val="0"/>
              </a:spcAft>
              <a:buSzPts val="1600"/>
              <a:buChar char="○"/>
            </a:pPr>
            <a:r>
              <a:rPr lang="sv" sz="1600"/>
              <a:t>Those who will not marry form arches with their hands</a:t>
            </a:r>
            <a:endParaRPr sz="1600"/>
          </a:p>
          <a:p>
            <a:pPr indent="-330200" lvl="1" marL="914400" rtl="0" algn="l">
              <a:lnSpc>
                <a:spcPct val="100000"/>
              </a:lnSpc>
              <a:spcBef>
                <a:spcPts val="1000"/>
              </a:spcBef>
              <a:spcAft>
                <a:spcPts val="0"/>
              </a:spcAft>
              <a:buSzPts val="1600"/>
              <a:buChar char="○"/>
            </a:pPr>
            <a:r>
              <a:rPr lang="sv" sz="1600"/>
              <a:t>The marrying couple do a wedding march under the arches</a:t>
            </a:r>
            <a:endParaRPr sz="1600"/>
          </a:p>
          <a:p>
            <a:pPr indent="-330200" lvl="1" marL="914400" rtl="0" algn="l">
              <a:lnSpc>
                <a:spcPct val="100000"/>
              </a:lnSpc>
              <a:spcBef>
                <a:spcPts val="1000"/>
              </a:spcBef>
              <a:spcAft>
                <a:spcPts val="1000"/>
              </a:spcAft>
              <a:buSzPts val="1600"/>
              <a:buChar char="○"/>
            </a:pPr>
            <a:r>
              <a:rPr lang="sv" sz="1600"/>
              <a:t>All say farewell to those going off to war or into service</a:t>
            </a:r>
            <a:endParaRPr sz="1600"/>
          </a:p>
        </p:txBody>
      </p:sp>
      <p:sp>
        <p:nvSpPr>
          <p:cNvPr id="224" name="Google Shape;224;p38"/>
          <p:cNvSpPr txBox="1"/>
          <p:nvPr>
            <p:ph type="title"/>
          </p:nvPr>
        </p:nvSpPr>
        <p:spPr>
          <a:xfrm>
            <a:off x="1085850" y="273850"/>
            <a:ext cx="69774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Weddings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The structure of the game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0"/>
          <p:cNvSpPr txBox="1"/>
          <p:nvPr>
            <p:ph idx="2" type="body"/>
          </p:nvPr>
        </p:nvSpPr>
        <p:spPr>
          <a:xfrm>
            <a:off x="201225" y="1254875"/>
            <a:ext cx="2765700" cy="36147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b="1" lang="sv" sz="1600">
                <a:latin typeface="Nunito"/>
                <a:ea typeface="Nunito"/>
                <a:cs typeface="Nunito"/>
                <a:sym typeface="Nunito"/>
              </a:rPr>
              <a:t>Entrance</a:t>
            </a:r>
            <a:endParaRPr b="1" sz="1600">
              <a:latin typeface="Nunito"/>
              <a:ea typeface="Nunito"/>
              <a:cs typeface="Nunito"/>
              <a:sym typeface="Nunito"/>
            </a:endParaRPr>
          </a:p>
          <a:p>
            <a:pPr indent="0" lvl="0" marL="0" rtl="0" algn="l">
              <a:lnSpc>
                <a:spcPct val="100000"/>
              </a:lnSpc>
              <a:spcBef>
                <a:spcPts val="1000"/>
              </a:spcBef>
              <a:spcAft>
                <a:spcPts val="0"/>
              </a:spcAft>
              <a:buNone/>
            </a:pPr>
            <a:r>
              <a:rPr b="1" lang="sv" sz="1600"/>
              <a:t>First ball</a:t>
            </a:r>
            <a:endParaRPr b="1" sz="1600"/>
          </a:p>
          <a:p>
            <a:pPr indent="-190500" lvl="0" marL="177800" rtl="0" algn="l">
              <a:lnSpc>
                <a:spcPct val="100000"/>
              </a:lnSpc>
              <a:spcBef>
                <a:spcPts val="500"/>
              </a:spcBef>
              <a:spcAft>
                <a:spcPts val="0"/>
              </a:spcAft>
              <a:buClr>
                <a:srgbClr val="073763"/>
              </a:buClr>
              <a:buSzPts val="1600"/>
              <a:buChar char="●"/>
            </a:pPr>
            <a:r>
              <a:rPr lang="sv" sz="1600"/>
              <a:t>First dance (leaders)</a:t>
            </a:r>
            <a:endParaRPr sz="1600"/>
          </a:p>
          <a:p>
            <a:pPr indent="-190500" lvl="0" marL="177800" rtl="0" algn="l">
              <a:lnSpc>
                <a:spcPct val="100000"/>
              </a:lnSpc>
              <a:spcBef>
                <a:spcPts val="500"/>
              </a:spcBef>
              <a:spcAft>
                <a:spcPts val="0"/>
              </a:spcAft>
              <a:buClr>
                <a:srgbClr val="073763"/>
              </a:buClr>
              <a:buSzPts val="1600"/>
              <a:buChar char="●"/>
            </a:pPr>
            <a:r>
              <a:rPr i="1" lang="sv" sz="1600"/>
              <a:t>Water cooler-moment</a:t>
            </a:r>
            <a:endParaRPr i="1" sz="1600"/>
          </a:p>
          <a:p>
            <a:pPr indent="-190500" lvl="0" marL="177800" rtl="0" algn="l">
              <a:lnSpc>
                <a:spcPct val="100000"/>
              </a:lnSpc>
              <a:spcBef>
                <a:spcPts val="500"/>
              </a:spcBef>
              <a:spcAft>
                <a:spcPts val="0"/>
              </a:spcAft>
              <a:buClr>
                <a:srgbClr val="073763"/>
              </a:buClr>
              <a:buSzPts val="1600"/>
              <a:buChar char="●"/>
            </a:pPr>
            <a:r>
              <a:rPr lang="sv" sz="1600"/>
              <a:t>Second dance (followers)</a:t>
            </a:r>
            <a:endParaRPr sz="1600"/>
          </a:p>
          <a:p>
            <a:pPr indent="-190500" lvl="0" marL="177800" rtl="0" algn="l">
              <a:lnSpc>
                <a:spcPct val="100000"/>
              </a:lnSpc>
              <a:spcBef>
                <a:spcPts val="500"/>
              </a:spcBef>
              <a:spcAft>
                <a:spcPts val="0"/>
              </a:spcAft>
              <a:buClr>
                <a:srgbClr val="073763"/>
              </a:buClr>
              <a:buSzPts val="1600"/>
              <a:buChar char="●"/>
            </a:pPr>
            <a:r>
              <a:rPr i="1" lang="sv" sz="1600"/>
              <a:t>Water cooler-moment</a:t>
            </a:r>
            <a:endParaRPr i="1" sz="1600"/>
          </a:p>
          <a:p>
            <a:pPr indent="-190500" lvl="0" marL="177800" rtl="0" algn="l">
              <a:lnSpc>
                <a:spcPct val="100000"/>
              </a:lnSpc>
              <a:spcBef>
                <a:spcPts val="500"/>
              </a:spcBef>
              <a:spcAft>
                <a:spcPts val="0"/>
              </a:spcAft>
              <a:buClr>
                <a:srgbClr val="073763"/>
              </a:buClr>
              <a:buSzPts val="1600"/>
              <a:buChar char="●"/>
            </a:pPr>
            <a:r>
              <a:rPr lang="sv" sz="1600"/>
              <a:t>Third dance</a:t>
            </a:r>
            <a:endParaRPr sz="1600"/>
          </a:p>
          <a:p>
            <a:pPr indent="-190500" lvl="0" marL="177800" rtl="0" algn="l">
              <a:lnSpc>
                <a:spcPct val="100000"/>
              </a:lnSpc>
              <a:spcBef>
                <a:spcPts val="500"/>
              </a:spcBef>
              <a:spcAft>
                <a:spcPts val="0"/>
              </a:spcAft>
              <a:buClr>
                <a:srgbClr val="073763"/>
              </a:buClr>
              <a:buSzPts val="1600"/>
              <a:buChar char="●"/>
            </a:pPr>
            <a:r>
              <a:rPr lang="sv" sz="1600"/>
              <a:t>Followers ask for permission to write</a:t>
            </a:r>
            <a:endParaRPr sz="1600"/>
          </a:p>
          <a:p>
            <a:pPr indent="0" lvl="0" marL="0" rtl="0" algn="l">
              <a:lnSpc>
                <a:spcPct val="100000"/>
              </a:lnSpc>
              <a:spcBef>
                <a:spcPts val="1000"/>
              </a:spcBef>
              <a:spcAft>
                <a:spcPts val="1000"/>
              </a:spcAft>
              <a:buNone/>
            </a:pPr>
            <a:r>
              <a:rPr b="1" lang="sv" sz="1600">
                <a:latin typeface="Nunito"/>
                <a:ea typeface="Nunito"/>
                <a:cs typeface="Nunito"/>
                <a:sym typeface="Nunito"/>
              </a:rPr>
              <a:t>Writing and reading letters</a:t>
            </a:r>
            <a:endParaRPr b="1" sz="1600">
              <a:latin typeface="Nunito"/>
              <a:ea typeface="Nunito"/>
              <a:cs typeface="Nunito"/>
              <a:sym typeface="Nunito"/>
            </a:endParaRPr>
          </a:p>
        </p:txBody>
      </p:sp>
      <p:sp>
        <p:nvSpPr>
          <p:cNvPr id="235" name="Google Shape;235;p40"/>
          <p:cNvSpPr txBox="1"/>
          <p:nvPr>
            <p:ph idx="2" type="body"/>
          </p:nvPr>
        </p:nvSpPr>
        <p:spPr>
          <a:xfrm>
            <a:off x="3189150" y="1254991"/>
            <a:ext cx="2765700" cy="36147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b="1" lang="sv" sz="1600"/>
              <a:t>Second ball</a:t>
            </a:r>
            <a:endParaRPr b="1" sz="1600"/>
          </a:p>
          <a:p>
            <a:pPr indent="-190500" lvl="0" marL="177800" rtl="0" algn="l">
              <a:lnSpc>
                <a:spcPct val="100000"/>
              </a:lnSpc>
              <a:spcBef>
                <a:spcPts val="500"/>
              </a:spcBef>
              <a:spcAft>
                <a:spcPts val="0"/>
              </a:spcAft>
              <a:buClr>
                <a:srgbClr val="073763"/>
              </a:buClr>
              <a:buSzPts val="1600"/>
              <a:buChar char="●"/>
            </a:pPr>
            <a:r>
              <a:rPr lang="sv" sz="1600"/>
              <a:t>First dance (leaders)</a:t>
            </a:r>
            <a:endParaRPr sz="1600"/>
          </a:p>
          <a:p>
            <a:pPr indent="-190500" lvl="0" marL="177800" rtl="0" algn="l">
              <a:lnSpc>
                <a:spcPct val="100000"/>
              </a:lnSpc>
              <a:spcBef>
                <a:spcPts val="500"/>
              </a:spcBef>
              <a:spcAft>
                <a:spcPts val="0"/>
              </a:spcAft>
              <a:buClr>
                <a:srgbClr val="073763"/>
              </a:buClr>
              <a:buSzPts val="1600"/>
              <a:buChar char="●"/>
            </a:pPr>
            <a:r>
              <a:rPr i="1" lang="sv" sz="1600"/>
              <a:t>Water cooler-moment</a:t>
            </a:r>
            <a:endParaRPr i="1" sz="1600"/>
          </a:p>
          <a:p>
            <a:pPr indent="-190500" lvl="0" marL="177800" rtl="0" algn="l">
              <a:lnSpc>
                <a:spcPct val="100000"/>
              </a:lnSpc>
              <a:spcBef>
                <a:spcPts val="500"/>
              </a:spcBef>
              <a:spcAft>
                <a:spcPts val="0"/>
              </a:spcAft>
              <a:buClr>
                <a:srgbClr val="073763"/>
              </a:buClr>
              <a:buSzPts val="1600"/>
              <a:buChar char="●"/>
            </a:pPr>
            <a:r>
              <a:rPr lang="sv" sz="1600"/>
              <a:t>Second dance (followers)</a:t>
            </a:r>
            <a:endParaRPr sz="1600"/>
          </a:p>
          <a:p>
            <a:pPr indent="-190500" lvl="0" marL="177800" rtl="0" algn="l">
              <a:lnSpc>
                <a:spcPct val="100000"/>
              </a:lnSpc>
              <a:spcBef>
                <a:spcPts val="500"/>
              </a:spcBef>
              <a:spcAft>
                <a:spcPts val="0"/>
              </a:spcAft>
              <a:buClr>
                <a:srgbClr val="073763"/>
              </a:buClr>
              <a:buSzPts val="1600"/>
              <a:buChar char="●"/>
            </a:pPr>
            <a:r>
              <a:rPr lang="sv" sz="1600"/>
              <a:t>Leaders ask for permission to visit</a:t>
            </a:r>
            <a:endParaRPr sz="1600"/>
          </a:p>
          <a:p>
            <a:pPr indent="0" lvl="0" marL="0" rtl="0" algn="l">
              <a:lnSpc>
                <a:spcPct val="100000"/>
              </a:lnSpc>
              <a:spcBef>
                <a:spcPts val="1000"/>
              </a:spcBef>
              <a:spcAft>
                <a:spcPts val="1000"/>
              </a:spcAft>
              <a:buNone/>
            </a:pPr>
            <a:r>
              <a:rPr b="1" lang="sv" sz="1600">
                <a:latin typeface="Nunito"/>
                <a:ea typeface="Nunito"/>
                <a:cs typeface="Nunito"/>
                <a:sym typeface="Nunito"/>
              </a:rPr>
              <a:t>Visits</a:t>
            </a:r>
            <a:endParaRPr b="1" sz="1600">
              <a:latin typeface="Nunito"/>
              <a:ea typeface="Nunito"/>
              <a:cs typeface="Nunito"/>
              <a:sym typeface="Nunito"/>
            </a:endParaRPr>
          </a:p>
        </p:txBody>
      </p:sp>
      <p:sp>
        <p:nvSpPr>
          <p:cNvPr id="236" name="Google Shape;236;p40"/>
          <p:cNvSpPr txBox="1"/>
          <p:nvPr>
            <p:ph idx="4" type="body"/>
          </p:nvPr>
        </p:nvSpPr>
        <p:spPr>
          <a:xfrm>
            <a:off x="6177075" y="1254875"/>
            <a:ext cx="2975400" cy="3614700"/>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None/>
            </a:pPr>
            <a:r>
              <a:rPr b="1" lang="sv" sz="1600"/>
              <a:t>Third ball</a:t>
            </a:r>
            <a:endParaRPr b="1" sz="1600"/>
          </a:p>
          <a:p>
            <a:pPr indent="-330200" lvl="0" marL="457200" rtl="0" algn="l">
              <a:lnSpc>
                <a:spcPct val="100000"/>
              </a:lnSpc>
              <a:spcBef>
                <a:spcPts val="500"/>
              </a:spcBef>
              <a:spcAft>
                <a:spcPts val="0"/>
              </a:spcAft>
              <a:buClr>
                <a:srgbClr val="073763"/>
              </a:buClr>
              <a:buSzPts val="1600"/>
              <a:buChar char="●"/>
            </a:pPr>
            <a:r>
              <a:rPr i="0" lang="sv" sz="1600" u="none" cap="none" strike="noStrike"/>
              <a:t>First dance (followers)</a:t>
            </a:r>
            <a:endParaRPr sz="1600"/>
          </a:p>
          <a:p>
            <a:pPr indent="-330200" lvl="0" marL="457200" rtl="0" algn="l">
              <a:lnSpc>
                <a:spcPct val="100000"/>
              </a:lnSpc>
              <a:spcBef>
                <a:spcPts val="500"/>
              </a:spcBef>
              <a:spcAft>
                <a:spcPts val="0"/>
              </a:spcAft>
              <a:buClr>
                <a:srgbClr val="073763"/>
              </a:buClr>
              <a:buSzPts val="1600"/>
              <a:buChar char="●"/>
            </a:pPr>
            <a:r>
              <a:rPr i="1" lang="sv" sz="1600"/>
              <a:t>Water cooler-moment</a:t>
            </a:r>
            <a:endParaRPr i="1" sz="1600"/>
          </a:p>
          <a:p>
            <a:pPr indent="-330200" lvl="0" marL="457200" rtl="0" algn="l">
              <a:lnSpc>
                <a:spcPct val="100000"/>
              </a:lnSpc>
              <a:spcBef>
                <a:spcPts val="500"/>
              </a:spcBef>
              <a:spcAft>
                <a:spcPts val="0"/>
              </a:spcAft>
              <a:buClr>
                <a:srgbClr val="073763"/>
              </a:buClr>
              <a:buSzPts val="1600"/>
              <a:buChar char="●"/>
            </a:pPr>
            <a:r>
              <a:rPr lang="sv" sz="1600"/>
              <a:t>Second dance</a:t>
            </a:r>
            <a:endParaRPr sz="1600"/>
          </a:p>
          <a:p>
            <a:pPr indent="-330200" lvl="0" marL="457200" rtl="0" algn="l">
              <a:lnSpc>
                <a:spcPct val="100000"/>
              </a:lnSpc>
              <a:spcBef>
                <a:spcPts val="500"/>
              </a:spcBef>
              <a:spcAft>
                <a:spcPts val="0"/>
              </a:spcAft>
              <a:buClr>
                <a:srgbClr val="073763"/>
              </a:buClr>
              <a:buSzPts val="1600"/>
              <a:buChar char="●"/>
            </a:pPr>
            <a:r>
              <a:rPr i="1" lang="sv" sz="1600"/>
              <a:t>Water cooler-moment</a:t>
            </a:r>
            <a:endParaRPr i="1" sz="1600"/>
          </a:p>
          <a:p>
            <a:pPr indent="-330200" lvl="0" marL="457200" rtl="0" algn="l">
              <a:lnSpc>
                <a:spcPct val="100000"/>
              </a:lnSpc>
              <a:spcBef>
                <a:spcPts val="500"/>
              </a:spcBef>
              <a:spcAft>
                <a:spcPts val="0"/>
              </a:spcAft>
              <a:buClr>
                <a:srgbClr val="073763"/>
              </a:buClr>
              <a:buSzPts val="1600"/>
              <a:buChar char="●"/>
            </a:pPr>
            <a:r>
              <a:rPr lang="sv" sz="1600"/>
              <a:t>Third dance (leaders)</a:t>
            </a:r>
            <a:endParaRPr sz="1600"/>
          </a:p>
          <a:p>
            <a:pPr indent="-330200" lvl="0" marL="457200" rtl="0" algn="l">
              <a:lnSpc>
                <a:spcPct val="100000"/>
              </a:lnSpc>
              <a:spcBef>
                <a:spcPts val="500"/>
              </a:spcBef>
              <a:spcAft>
                <a:spcPts val="0"/>
              </a:spcAft>
              <a:buClr>
                <a:srgbClr val="073763"/>
              </a:buClr>
              <a:buSzPts val="1600"/>
              <a:buChar char="●"/>
            </a:pPr>
            <a:r>
              <a:rPr i="0" lang="sv" sz="1600" u="none" cap="none" strike="noStrike"/>
              <a:t>Proposals</a:t>
            </a:r>
            <a:endParaRPr i="0" sz="1600" u="none" cap="none" strike="noStrike"/>
          </a:p>
          <a:p>
            <a:pPr indent="0" lvl="0" marL="0" rtl="0" algn="l">
              <a:lnSpc>
                <a:spcPct val="100000"/>
              </a:lnSpc>
              <a:spcBef>
                <a:spcPts val="1000"/>
              </a:spcBef>
              <a:spcAft>
                <a:spcPts val="1000"/>
              </a:spcAft>
              <a:buNone/>
            </a:pPr>
            <a:r>
              <a:rPr b="1" lang="sv" sz="1600"/>
              <a:t>Wedding procession and farewell</a:t>
            </a:r>
            <a:endParaRPr sz="1600"/>
          </a:p>
        </p:txBody>
      </p:sp>
      <p:sp>
        <p:nvSpPr>
          <p:cNvPr id="237" name="Google Shape;237;p40"/>
          <p:cNvSpPr txBox="1"/>
          <p:nvPr>
            <p:ph type="title"/>
          </p:nvPr>
        </p:nvSpPr>
        <p:spPr>
          <a:xfrm>
            <a:off x="1085850" y="273850"/>
            <a:ext cx="6977400" cy="994200"/>
          </a:xfrm>
          <a:prstGeom prst="rect">
            <a:avLst/>
          </a:prstGeom>
        </p:spPr>
        <p:txBody>
          <a:bodyPr anchorCtr="0" anchor="ctr" bIns="34275" lIns="68575" spcFirstLastPara="1" rIns="68575" wrap="square" tIns="34275">
            <a:normAutofit/>
          </a:bodyPr>
          <a:lstStyle/>
          <a:p>
            <a:pPr indent="0" lvl="0" marL="0" rtl="0" algn="ctr">
              <a:spcBef>
                <a:spcPts val="0"/>
              </a:spcBef>
              <a:spcAft>
                <a:spcPts val="0"/>
              </a:spcAft>
              <a:buNone/>
            </a:pPr>
            <a:r>
              <a:rPr lang="sv"/>
              <a:t>Order of events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1"/>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Don’t get lost in the rules!</a:t>
            </a:r>
            <a:endParaRPr/>
          </a:p>
        </p:txBody>
      </p:sp>
      <p:sp>
        <p:nvSpPr>
          <p:cNvPr id="243" name="Google Shape;243;p41"/>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sv"/>
              <a:t>We will remind you of the rules along the way</a:t>
            </a:r>
            <a:endParaRPr/>
          </a:p>
          <a:p>
            <a:pPr indent="-342900" lvl="0" marL="457200" rtl="0" algn="l">
              <a:spcBef>
                <a:spcPts val="1000"/>
              </a:spcBef>
              <a:spcAft>
                <a:spcPts val="0"/>
              </a:spcAft>
              <a:buSzPts val="1800"/>
              <a:buChar char="●"/>
            </a:pPr>
            <a:r>
              <a:rPr lang="sv"/>
              <a:t>Play to interact, not to win :-)</a:t>
            </a:r>
            <a:endParaRPr/>
          </a:p>
          <a:p>
            <a:pPr indent="-342900" lvl="0" marL="457200" rtl="0" algn="l">
              <a:spcBef>
                <a:spcPts val="1000"/>
              </a:spcBef>
              <a:spcAft>
                <a:spcPts val="1000"/>
              </a:spcAft>
              <a:buSzPts val="1800"/>
              <a:buChar char="●"/>
            </a:pPr>
            <a:r>
              <a:rPr lang="sv"/>
              <a:t>Have fun!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Dances</a:t>
            </a:r>
            <a:endParaRPr/>
          </a:p>
        </p:txBody>
      </p:sp>
      <p:sp>
        <p:nvSpPr>
          <p:cNvPr id="249" name="Google Shape;249;p42"/>
          <p:cNvSpPr txBox="1"/>
          <p:nvPr/>
        </p:nvSpPr>
        <p:spPr>
          <a:xfrm>
            <a:off x="339175" y="3292100"/>
            <a:ext cx="8520600" cy="57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sv" sz="1800">
                <a:solidFill>
                  <a:srgbClr val="073763"/>
                </a:solidFill>
                <a:latin typeface="Nunito Medium"/>
                <a:ea typeface="Nunito Medium"/>
                <a:cs typeface="Nunito Medium"/>
                <a:sym typeface="Nunito Medium"/>
              </a:rPr>
              <a:t>Organise the players in to equal numbers of leader and followers</a:t>
            </a:r>
            <a:endParaRPr sz="1800">
              <a:solidFill>
                <a:srgbClr val="073763"/>
              </a:solidFill>
              <a:latin typeface="Nunito Medium"/>
              <a:ea typeface="Nunito Medium"/>
              <a:cs typeface="Nunito Medium"/>
              <a:sym typeface="Nunito Medium"/>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3"/>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Dances</a:t>
            </a:r>
            <a:endParaRPr/>
          </a:p>
        </p:txBody>
      </p:sp>
      <p:sp>
        <p:nvSpPr>
          <p:cNvPr id="255" name="Google Shape;255;p43"/>
          <p:cNvSpPr txBox="1"/>
          <p:nvPr>
            <p:ph idx="1" type="body"/>
          </p:nvPr>
        </p:nvSpPr>
        <p:spPr>
          <a:xfrm>
            <a:off x="1796925" y="1152475"/>
            <a:ext cx="5814000" cy="3416400"/>
          </a:xfrm>
          <a:prstGeom prst="rect">
            <a:avLst/>
          </a:prstGeom>
        </p:spPr>
        <p:txBody>
          <a:bodyPr anchorCtr="0" anchor="t" bIns="91425" lIns="91425" spcFirstLastPara="1" rIns="91425" wrap="square" tIns="91425">
            <a:noAutofit/>
          </a:bodyPr>
          <a:lstStyle/>
          <a:p>
            <a:pPr indent="-1800000" lvl="0" marL="1800000" rtl="0" algn="l">
              <a:spcBef>
                <a:spcPts val="0"/>
              </a:spcBef>
              <a:spcAft>
                <a:spcPts val="0"/>
              </a:spcAft>
              <a:buNone/>
            </a:pPr>
            <a:r>
              <a:rPr i="1" lang="sv"/>
              <a:t>Hole in the Wall 	</a:t>
            </a:r>
            <a:r>
              <a:rPr lang="sv"/>
              <a:t>no touching!</a:t>
            </a:r>
            <a:endParaRPr/>
          </a:p>
          <a:p>
            <a:pPr indent="-1800000" lvl="0" marL="1800000" rtl="0" algn="l">
              <a:spcBef>
                <a:spcPts val="1000"/>
              </a:spcBef>
              <a:spcAft>
                <a:spcPts val="0"/>
              </a:spcAft>
              <a:buClr>
                <a:schemeClr val="dk1"/>
              </a:buClr>
              <a:buSzPts val="1100"/>
              <a:buFont typeface="Arial"/>
              <a:buNone/>
            </a:pPr>
            <a:r>
              <a:rPr i="1" lang="sv"/>
              <a:t>Chain Dance 	</a:t>
            </a:r>
            <a:r>
              <a:rPr lang="sv"/>
              <a:t>only </a:t>
            </a:r>
            <a:r>
              <a:rPr lang="sv"/>
              <a:t>holding hands with those next to you in the chain </a:t>
            </a:r>
            <a:endParaRPr/>
          </a:p>
          <a:p>
            <a:pPr indent="-1800000" lvl="0" marL="1800000" rtl="0" algn="l">
              <a:spcBef>
                <a:spcPts val="1000"/>
              </a:spcBef>
              <a:spcAft>
                <a:spcPts val="0"/>
              </a:spcAft>
              <a:buClr>
                <a:schemeClr val="dk1"/>
              </a:buClr>
              <a:buSzPts val="1100"/>
              <a:buFont typeface="Arial"/>
              <a:buNone/>
            </a:pPr>
            <a:r>
              <a:rPr i="1" lang="sv"/>
              <a:t>Waltz 	</a:t>
            </a:r>
            <a:r>
              <a:rPr lang="sv"/>
              <a:t>waltz position </a:t>
            </a:r>
            <a:br>
              <a:rPr lang="sv"/>
            </a:br>
            <a:r>
              <a:rPr lang="sv"/>
              <a:t>+ stealing partners</a:t>
            </a:r>
            <a:endParaRPr/>
          </a:p>
          <a:p>
            <a:pPr indent="-1800000" lvl="0" marL="1800000" rtl="0" algn="l">
              <a:spcBef>
                <a:spcPts val="1000"/>
              </a:spcBef>
              <a:spcAft>
                <a:spcPts val="0"/>
              </a:spcAft>
              <a:buNone/>
            </a:pPr>
            <a:r>
              <a:rPr i="1" lang="sv"/>
              <a:t>Free Dance </a:t>
            </a:r>
            <a:r>
              <a:rPr lang="sv"/>
              <a:t>	no touching!</a:t>
            </a:r>
            <a:endParaRPr/>
          </a:p>
          <a:p>
            <a:pPr indent="-1800000" lvl="0" marL="1800000" rtl="0" algn="l">
              <a:spcBef>
                <a:spcPts val="1000"/>
              </a:spcBef>
              <a:spcAft>
                <a:spcPts val="0"/>
              </a:spcAft>
              <a:buNone/>
            </a:pPr>
            <a:r>
              <a:t/>
            </a:r>
            <a:endParaRPr/>
          </a:p>
          <a:p>
            <a:pPr indent="-1800000" lvl="0" marL="1800000" rtl="0" algn="l">
              <a:spcBef>
                <a:spcPts val="1000"/>
              </a:spcBef>
              <a:spcAft>
                <a:spcPts val="0"/>
              </a:spcAft>
              <a:buClr>
                <a:schemeClr val="dk1"/>
              </a:buClr>
              <a:buSzPts val="1100"/>
              <a:buFont typeface="Arial"/>
              <a:buNone/>
            </a:pPr>
            <a:r>
              <a:rPr lang="sv"/>
              <a:t>You can talk to anyone on the dance floor</a:t>
            </a:r>
            <a:endParaRPr/>
          </a:p>
          <a:p>
            <a:pPr indent="-1800000" lvl="0" marL="1800000" rtl="0" algn="l">
              <a:spcBef>
                <a:spcPts val="1000"/>
              </a:spcBef>
              <a:spcAft>
                <a:spcPts val="0"/>
              </a:spcAft>
              <a:buClr>
                <a:schemeClr val="dk1"/>
              </a:buClr>
              <a:buSzPts val="1100"/>
              <a:buFont typeface="Arial"/>
              <a:buNone/>
            </a:pPr>
            <a:r>
              <a:rPr lang="sv"/>
              <a:t>The bell means end of dance and return to your area</a:t>
            </a:r>
            <a:endParaRPr/>
          </a:p>
          <a:p>
            <a:pPr indent="-1800000" lvl="0" marL="1800000" rtl="0" algn="l">
              <a:spcBef>
                <a:spcPts val="1000"/>
              </a:spcBef>
              <a:spcAft>
                <a:spcPts val="0"/>
              </a:spcAft>
              <a:buClr>
                <a:schemeClr val="dk1"/>
              </a:buClr>
              <a:buSzPts val="1100"/>
              <a:buFont typeface="Arial"/>
              <a:buNone/>
            </a:pPr>
            <a:r>
              <a:t/>
            </a:r>
            <a:endParaRPr/>
          </a:p>
          <a:p>
            <a:pPr indent="-1800000" lvl="0" marL="1800000" rtl="0" algn="l">
              <a:spcBef>
                <a:spcPts val="1000"/>
              </a:spcBef>
              <a:spcAft>
                <a:spcPts val="10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4"/>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1" name="Google Shape;261;p44"/>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262" name="Google Shape;262;p44"/>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3" name="Google Shape;263;p44"/>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4" name="Google Shape;264;p44"/>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5" name="Google Shape;265;p44"/>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6" name="Google Shape;266;p44"/>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7" name="Google Shape;267;p44"/>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8" name="Google Shape;268;p44"/>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269" name="Google Shape;269;p44"/>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270" name="Google Shape;270;p44"/>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71" name="Google Shape;271;p44"/>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272" name="Google Shape;272;p44"/>
          <p:cNvGrpSpPr/>
          <p:nvPr/>
        </p:nvGrpSpPr>
        <p:grpSpPr>
          <a:xfrm>
            <a:off x="2627025" y="879500"/>
            <a:ext cx="1469225" cy="1219200"/>
            <a:chOff x="1518925" y="962650"/>
            <a:chExt cx="1469225" cy="1219200"/>
          </a:xfrm>
        </p:grpSpPr>
        <p:grpSp>
          <p:nvGrpSpPr>
            <p:cNvPr id="273" name="Google Shape;273;p44"/>
            <p:cNvGrpSpPr/>
            <p:nvPr/>
          </p:nvGrpSpPr>
          <p:grpSpPr>
            <a:xfrm>
              <a:off x="1599575" y="1196600"/>
              <a:ext cx="1260850" cy="769000"/>
              <a:chOff x="1599575" y="1196600"/>
              <a:chExt cx="1260850" cy="769000"/>
            </a:xfrm>
          </p:grpSpPr>
          <p:sp>
            <p:nvSpPr>
              <p:cNvPr id="274" name="Google Shape;274;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75" name="Google Shape;275;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6" name="Google Shape;276;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277" name="Google Shape;277;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78" name="Google Shape;278;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279" name="Google Shape;279;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280" name="Google Shape;280;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1" name="Google Shape;281;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282" name="Google Shape;282;p44"/>
            <p:cNvGrpSpPr/>
            <p:nvPr/>
          </p:nvGrpSpPr>
          <p:grpSpPr>
            <a:xfrm>
              <a:off x="1518925" y="962650"/>
              <a:ext cx="1469225" cy="1219200"/>
              <a:chOff x="1518925" y="962650"/>
              <a:chExt cx="1469225" cy="1219200"/>
            </a:xfrm>
          </p:grpSpPr>
          <p:grpSp>
            <p:nvGrpSpPr>
              <p:cNvPr id="283" name="Google Shape;283;p44"/>
              <p:cNvGrpSpPr/>
              <p:nvPr/>
            </p:nvGrpSpPr>
            <p:grpSpPr>
              <a:xfrm>
                <a:off x="2341875" y="962650"/>
                <a:ext cx="646275" cy="1219200"/>
                <a:chOff x="2341875" y="962650"/>
                <a:chExt cx="646275" cy="1219200"/>
              </a:xfrm>
            </p:grpSpPr>
            <p:sp>
              <p:nvSpPr>
                <p:cNvPr id="284" name="Google Shape;284;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85" name="Google Shape;285;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86" name="Google Shape;286;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287" name="Google Shape;287;p44"/>
              <p:cNvGrpSpPr/>
              <p:nvPr/>
            </p:nvGrpSpPr>
            <p:grpSpPr>
              <a:xfrm flipH="1">
                <a:off x="1518925" y="962650"/>
                <a:ext cx="646275" cy="1219200"/>
                <a:chOff x="2341875" y="962650"/>
                <a:chExt cx="646275" cy="1219200"/>
              </a:xfrm>
            </p:grpSpPr>
            <p:sp>
              <p:nvSpPr>
                <p:cNvPr id="288" name="Google Shape;288;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89" name="Google Shape;289;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90" name="Google Shape;290;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291" name="Google Shape;291;p44"/>
          <p:cNvGrpSpPr/>
          <p:nvPr/>
        </p:nvGrpSpPr>
        <p:grpSpPr>
          <a:xfrm>
            <a:off x="2707675" y="2842525"/>
            <a:ext cx="1260850" cy="769000"/>
            <a:chOff x="1599575" y="1196600"/>
            <a:chExt cx="1260850" cy="769000"/>
          </a:xfrm>
        </p:grpSpPr>
        <p:sp>
          <p:nvSpPr>
            <p:cNvPr id="292" name="Google Shape;292;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93" name="Google Shape;293;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4" name="Google Shape;294;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295" name="Google Shape;295;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96" name="Google Shape;296;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297" name="Google Shape;297;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298" name="Google Shape;298;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9" name="Google Shape;299;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300" name="Google Shape;300;p44"/>
          <p:cNvGrpSpPr/>
          <p:nvPr/>
        </p:nvGrpSpPr>
        <p:grpSpPr>
          <a:xfrm flipH="1" rot="10800000">
            <a:off x="2627025" y="2608575"/>
            <a:ext cx="1469225" cy="1219200"/>
            <a:chOff x="1518925" y="962650"/>
            <a:chExt cx="1469225" cy="1219200"/>
          </a:xfrm>
        </p:grpSpPr>
        <p:grpSp>
          <p:nvGrpSpPr>
            <p:cNvPr id="301" name="Google Shape;301;p44"/>
            <p:cNvGrpSpPr/>
            <p:nvPr/>
          </p:nvGrpSpPr>
          <p:grpSpPr>
            <a:xfrm>
              <a:off x="2341875" y="962650"/>
              <a:ext cx="646275" cy="1219200"/>
              <a:chOff x="2341875" y="962650"/>
              <a:chExt cx="646275" cy="1219200"/>
            </a:xfrm>
          </p:grpSpPr>
          <p:sp>
            <p:nvSpPr>
              <p:cNvPr id="302" name="Google Shape;302;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3" name="Google Shape;303;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4" name="Google Shape;304;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305" name="Google Shape;305;p44"/>
            <p:cNvGrpSpPr/>
            <p:nvPr/>
          </p:nvGrpSpPr>
          <p:grpSpPr>
            <a:xfrm flipH="1">
              <a:off x="1518925" y="962650"/>
              <a:ext cx="646275" cy="1219200"/>
              <a:chOff x="2341875" y="962650"/>
              <a:chExt cx="646275" cy="1219200"/>
            </a:xfrm>
          </p:grpSpPr>
          <p:sp>
            <p:nvSpPr>
              <p:cNvPr id="306" name="Google Shape;306;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7" name="Google Shape;307;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8" name="Google Shape;308;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309" name="Google Shape;309;p44"/>
          <p:cNvGrpSpPr/>
          <p:nvPr/>
        </p:nvGrpSpPr>
        <p:grpSpPr>
          <a:xfrm>
            <a:off x="2731213" y="4176825"/>
            <a:ext cx="1260850" cy="769000"/>
            <a:chOff x="2731213" y="4176825"/>
            <a:chExt cx="1260850" cy="769000"/>
          </a:xfrm>
        </p:grpSpPr>
        <p:sp>
          <p:nvSpPr>
            <p:cNvPr id="310" name="Google Shape;310;p44"/>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11" name="Google Shape;311;p44"/>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12" name="Google Shape;312;p44"/>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3" name="Google Shape;313;p44"/>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14" name="Google Shape;314;p44"/>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15" name="Google Shape;315;p44"/>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316" name="Google Shape;316;p44"/>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7" name="Google Shape;317;p44"/>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318" name="Google Shape;318;p44"/>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319" name="Google Shape;319;p44"/>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320" name="Google Shape;320;p44"/>
          <p:cNvGrpSpPr/>
          <p:nvPr/>
        </p:nvGrpSpPr>
        <p:grpSpPr>
          <a:xfrm>
            <a:off x="7414300" y="761000"/>
            <a:ext cx="1260850" cy="769000"/>
            <a:chOff x="7414300" y="761000"/>
            <a:chExt cx="1260850" cy="769000"/>
          </a:xfrm>
        </p:grpSpPr>
        <p:sp>
          <p:nvSpPr>
            <p:cNvPr id="321" name="Google Shape;321;p44"/>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2" name="Google Shape;322;p44"/>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323" name="Google Shape;323;p44"/>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24" name="Google Shape;324;p44"/>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325" name="Google Shape;325;p44"/>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26" name="Google Shape;326;p44"/>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27" name="Google Shape;327;p44"/>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8" name="Google Shape;328;p44"/>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29" name="Google Shape;329;p44"/>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330" name="Google Shape;330;p44"/>
          <p:cNvGrpSpPr/>
          <p:nvPr/>
        </p:nvGrpSpPr>
        <p:grpSpPr>
          <a:xfrm>
            <a:off x="7414300" y="2073525"/>
            <a:ext cx="1260850" cy="769000"/>
            <a:chOff x="5660350" y="2851375"/>
            <a:chExt cx="1260850" cy="769000"/>
          </a:xfrm>
        </p:grpSpPr>
        <p:sp>
          <p:nvSpPr>
            <p:cNvPr id="331" name="Google Shape;331;p44"/>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32" name="Google Shape;332;p44"/>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333" name="Google Shape;333;p44"/>
            <p:cNvGrpSpPr/>
            <p:nvPr/>
          </p:nvGrpSpPr>
          <p:grpSpPr>
            <a:xfrm>
              <a:off x="5660350" y="2851375"/>
              <a:ext cx="1260850" cy="769000"/>
              <a:chOff x="1599575" y="1196600"/>
              <a:chExt cx="1260850" cy="769000"/>
            </a:xfrm>
          </p:grpSpPr>
          <p:sp>
            <p:nvSpPr>
              <p:cNvPr id="334" name="Google Shape;334;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35" name="Google Shape;335;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6" name="Google Shape;336;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337" name="Google Shape;337;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38" name="Google Shape;338;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39" name="Google Shape;339;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40" name="Google Shape;340;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1" name="Google Shape;341;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342" name="Google Shape;342;p44"/>
          <p:cNvGrpSpPr/>
          <p:nvPr/>
        </p:nvGrpSpPr>
        <p:grpSpPr>
          <a:xfrm>
            <a:off x="6920050" y="3980250"/>
            <a:ext cx="1260850" cy="769000"/>
            <a:chOff x="1599575" y="1196600"/>
            <a:chExt cx="1260850" cy="769000"/>
          </a:xfrm>
        </p:grpSpPr>
        <p:sp>
          <p:nvSpPr>
            <p:cNvPr id="343" name="Google Shape;343;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44" name="Google Shape;344;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5" name="Google Shape;345;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346" name="Google Shape;346;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47" name="Google Shape;347;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48" name="Google Shape;348;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49" name="Google Shape;349;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0" name="Google Shape;350;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351" name="Google Shape;351;p44"/>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52" name="Google Shape;352;p44"/>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Characters and families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6"/>
          <p:cNvSpPr txBox="1"/>
          <p:nvPr>
            <p:ph idx="2" type="body"/>
          </p:nvPr>
        </p:nvSpPr>
        <p:spPr>
          <a:xfrm>
            <a:off x="3436950" y="1289650"/>
            <a:ext cx="3080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sv" sz="1500"/>
              <a:t>Followers</a:t>
            </a:r>
            <a:r>
              <a:rPr lang="sv" sz="1500"/>
              <a:t>:</a:t>
            </a:r>
            <a:endParaRPr sz="1500"/>
          </a:p>
          <a:p>
            <a:pPr indent="-323850" lvl="0" marL="360000" rtl="0" algn="l">
              <a:spcBef>
                <a:spcPts val="1000"/>
              </a:spcBef>
              <a:spcAft>
                <a:spcPts val="0"/>
              </a:spcAft>
              <a:buSzPts val="1500"/>
              <a:buChar char="●"/>
            </a:pPr>
            <a:r>
              <a:rPr lang="sv" sz="1500"/>
              <a:t>“</a:t>
            </a:r>
            <a:r>
              <a:rPr b="1" lang="sv" sz="1500"/>
              <a:t>Miss</a:t>
            </a:r>
            <a:r>
              <a:rPr lang="sv" sz="1500"/>
              <a:t> Lastname”</a:t>
            </a:r>
            <a:endParaRPr sz="1500"/>
          </a:p>
          <a:p>
            <a:pPr indent="-323850" lvl="0" marL="360000" rtl="0" algn="l">
              <a:spcBef>
                <a:spcPts val="1000"/>
              </a:spcBef>
              <a:spcAft>
                <a:spcPts val="0"/>
              </a:spcAft>
              <a:buSzPts val="1500"/>
              <a:buChar char="●"/>
            </a:pPr>
            <a:r>
              <a:rPr lang="sv" sz="1500"/>
              <a:t>Unmarried go into </a:t>
            </a:r>
            <a:r>
              <a:rPr b="1" lang="sv" sz="1500"/>
              <a:t>service </a:t>
            </a:r>
            <a:endParaRPr sz="1500"/>
          </a:p>
          <a:p>
            <a:pPr indent="-323850" lvl="0" marL="360000" rtl="0" algn="l">
              <a:spcBef>
                <a:spcPts val="1000"/>
              </a:spcBef>
              <a:spcAft>
                <a:spcPts val="0"/>
              </a:spcAft>
              <a:buSzPts val="1500"/>
              <a:buChar char="●"/>
            </a:pPr>
            <a:r>
              <a:rPr lang="sv" sz="1500"/>
              <a:t>Ask to dance:</a:t>
            </a:r>
            <a:endParaRPr sz="1500"/>
          </a:p>
          <a:p>
            <a:pPr indent="-263525" lvl="1" marL="630000" rtl="0" algn="l">
              <a:spcBef>
                <a:spcPts val="1000"/>
              </a:spcBef>
              <a:spcAft>
                <a:spcPts val="0"/>
              </a:spcAft>
              <a:buSzPts val="1300"/>
              <a:buChar char="○"/>
            </a:pPr>
            <a:r>
              <a:rPr lang="sv" sz="1300"/>
              <a:t>2nd dance at 1st ball</a:t>
            </a:r>
            <a:endParaRPr sz="1300"/>
          </a:p>
          <a:p>
            <a:pPr indent="-263525" lvl="1" marL="630000" rtl="0" algn="l">
              <a:spcBef>
                <a:spcPts val="1000"/>
              </a:spcBef>
              <a:spcAft>
                <a:spcPts val="0"/>
              </a:spcAft>
              <a:buSzPts val="1300"/>
              <a:buChar char="○"/>
            </a:pPr>
            <a:r>
              <a:rPr lang="sv" sz="1300"/>
              <a:t>2nd dance at 2nd ball</a:t>
            </a:r>
            <a:endParaRPr sz="1300"/>
          </a:p>
          <a:p>
            <a:pPr indent="-263525" lvl="1" marL="630000" rtl="0" algn="l">
              <a:spcBef>
                <a:spcPts val="1000"/>
              </a:spcBef>
              <a:spcAft>
                <a:spcPts val="0"/>
              </a:spcAft>
              <a:buSzPts val="1300"/>
              <a:buChar char="○"/>
            </a:pPr>
            <a:r>
              <a:rPr lang="sv" sz="1300"/>
              <a:t>1st dance at 3rd ball</a:t>
            </a:r>
            <a:endParaRPr sz="1300"/>
          </a:p>
          <a:p>
            <a:pPr indent="-323850" lvl="0" marL="360000" rtl="0" algn="l">
              <a:spcBef>
                <a:spcPts val="1000"/>
              </a:spcBef>
              <a:spcAft>
                <a:spcPts val="0"/>
              </a:spcAft>
              <a:buSzPts val="1500"/>
              <a:buChar char="●"/>
            </a:pPr>
            <a:r>
              <a:rPr lang="sv" sz="1500"/>
              <a:t>Can ask one or two to exchange </a:t>
            </a:r>
            <a:r>
              <a:rPr b="1" lang="sv" sz="1500"/>
              <a:t>letters </a:t>
            </a:r>
            <a:br>
              <a:rPr b="1" lang="sv" sz="1500"/>
            </a:br>
            <a:r>
              <a:rPr lang="sv" sz="1500"/>
              <a:t>(first interlude)</a:t>
            </a:r>
            <a:endParaRPr sz="1500"/>
          </a:p>
          <a:p>
            <a:pPr indent="0" lvl="0" marL="0" rtl="0" algn="l">
              <a:spcBef>
                <a:spcPts val="1000"/>
              </a:spcBef>
              <a:spcAft>
                <a:spcPts val="1000"/>
              </a:spcAft>
              <a:buNone/>
            </a:pPr>
            <a:r>
              <a:t/>
            </a:r>
            <a:endParaRPr sz="1500"/>
          </a:p>
        </p:txBody>
      </p:sp>
      <p:sp>
        <p:nvSpPr>
          <p:cNvPr id="363" name="Google Shape;363;p46"/>
          <p:cNvSpPr txBox="1"/>
          <p:nvPr>
            <p:ph idx="1" type="body"/>
          </p:nvPr>
        </p:nvSpPr>
        <p:spPr>
          <a:xfrm>
            <a:off x="510600" y="1289650"/>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sv" sz="1500"/>
              <a:t>Leaders</a:t>
            </a:r>
            <a:r>
              <a:rPr lang="sv" sz="1500"/>
              <a:t>:</a:t>
            </a:r>
            <a:endParaRPr sz="1500"/>
          </a:p>
          <a:p>
            <a:pPr indent="-323850" lvl="0" marL="360000" rtl="0" algn="l">
              <a:spcBef>
                <a:spcPts val="1000"/>
              </a:spcBef>
              <a:spcAft>
                <a:spcPts val="0"/>
              </a:spcAft>
              <a:buSzPts val="1500"/>
              <a:buChar char="●"/>
            </a:pPr>
            <a:r>
              <a:rPr lang="sv" sz="1500"/>
              <a:t>“</a:t>
            </a:r>
            <a:r>
              <a:rPr b="1" lang="sv" sz="1500"/>
              <a:t>Mr </a:t>
            </a:r>
            <a:r>
              <a:rPr lang="sv" sz="1500"/>
              <a:t>Lastname”</a:t>
            </a:r>
            <a:endParaRPr sz="1500"/>
          </a:p>
          <a:p>
            <a:pPr indent="-323850" lvl="0" marL="360000" rtl="0" algn="l">
              <a:spcBef>
                <a:spcPts val="1000"/>
              </a:spcBef>
              <a:spcAft>
                <a:spcPts val="0"/>
              </a:spcAft>
              <a:buSzPts val="1500"/>
              <a:buChar char="●"/>
            </a:pPr>
            <a:r>
              <a:rPr lang="sv" sz="1500"/>
              <a:t>Unmarried go to </a:t>
            </a:r>
            <a:r>
              <a:rPr b="1" lang="sv" sz="1500"/>
              <a:t>military </a:t>
            </a:r>
            <a:endParaRPr sz="1500"/>
          </a:p>
          <a:p>
            <a:pPr indent="-323850" lvl="0" marL="360000" rtl="0" algn="l">
              <a:spcBef>
                <a:spcPts val="1000"/>
              </a:spcBef>
              <a:spcAft>
                <a:spcPts val="0"/>
              </a:spcAft>
              <a:buSzPts val="1500"/>
              <a:buChar char="●"/>
            </a:pPr>
            <a:r>
              <a:rPr lang="sv" sz="1500"/>
              <a:t>Can </a:t>
            </a:r>
            <a:r>
              <a:rPr b="1" lang="sv" sz="1500"/>
              <a:t>propose</a:t>
            </a:r>
            <a:endParaRPr b="1" sz="1500"/>
          </a:p>
          <a:p>
            <a:pPr indent="-323850" lvl="0" marL="360000" rtl="0" algn="l">
              <a:spcBef>
                <a:spcPts val="1000"/>
              </a:spcBef>
              <a:spcAft>
                <a:spcPts val="0"/>
              </a:spcAft>
              <a:buSzPts val="1500"/>
              <a:buChar char="●"/>
            </a:pPr>
            <a:r>
              <a:rPr lang="sv" sz="1500"/>
              <a:t>Ask to dance:</a:t>
            </a:r>
            <a:endParaRPr sz="1500"/>
          </a:p>
          <a:p>
            <a:pPr indent="-172549" lvl="1" marL="540000" rtl="0" algn="l">
              <a:spcBef>
                <a:spcPts val="1000"/>
              </a:spcBef>
              <a:spcAft>
                <a:spcPts val="0"/>
              </a:spcAft>
              <a:buSzPts val="1300"/>
              <a:buChar char="○"/>
            </a:pPr>
            <a:r>
              <a:rPr lang="sv" sz="1300"/>
              <a:t>1st dance at </a:t>
            </a:r>
            <a:r>
              <a:rPr lang="sv" sz="1300"/>
              <a:t>the </a:t>
            </a:r>
            <a:r>
              <a:rPr lang="sv" sz="1300"/>
              <a:t>1st ball</a:t>
            </a:r>
            <a:endParaRPr sz="1300"/>
          </a:p>
          <a:p>
            <a:pPr indent="-172549" lvl="1" marL="540000" rtl="0" algn="l">
              <a:spcBef>
                <a:spcPts val="1000"/>
              </a:spcBef>
              <a:spcAft>
                <a:spcPts val="0"/>
              </a:spcAft>
              <a:buSzPts val="1300"/>
              <a:buChar char="○"/>
            </a:pPr>
            <a:r>
              <a:rPr lang="sv" sz="1300"/>
              <a:t>1st dance at </a:t>
            </a:r>
            <a:r>
              <a:rPr lang="sv" sz="1300"/>
              <a:t>the </a:t>
            </a:r>
            <a:r>
              <a:rPr lang="sv" sz="1300"/>
              <a:t>2nd ball</a:t>
            </a:r>
            <a:endParaRPr sz="1300"/>
          </a:p>
          <a:p>
            <a:pPr indent="-172549" lvl="1" marL="540000" rtl="0" algn="l">
              <a:spcBef>
                <a:spcPts val="1000"/>
              </a:spcBef>
              <a:spcAft>
                <a:spcPts val="0"/>
              </a:spcAft>
              <a:buSzPts val="1300"/>
              <a:buChar char="○"/>
            </a:pPr>
            <a:r>
              <a:rPr lang="sv" sz="1300"/>
              <a:t>3rd dance at </a:t>
            </a:r>
            <a:r>
              <a:rPr lang="sv" sz="1300"/>
              <a:t>the </a:t>
            </a:r>
            <a:r>
              <a:rPr lang="sv" sz="1300"/>
              <a:t>3rd ball</a:t>
            </a:r>
            <a:endParaRPr sz="1300"/>
          </a:p>
          <a:p>
            <a:pPr indent="-323850" lvl="0" marL="360000" rtl="0" algn="l">
              <a:spcBef>
                <a:spcPts val="1000"/>
              </a:spcBef>
              <a:spcAft>
                <a:spcPts val="1000"/>
              </a:spcAft>
              <a:buSzPts val="1500"/>
              <a:buChar char="●"/>
            </a:pPr>
            <a:r>
              <a:rPr lang="sv" sz="1500"/>
              <a:t>Can ask one or two to </a:t>
            </a:r>
            <a:r>
              <a:rPr b="1" lang="sv" sz="1500"/>
              <a:t>visit </a:t>
            </a:r>
            <a:r>
              <a:rPr lang="sv" sz="1500"/>
              <a:t>(second interlude)</a:t>
            </a:r>
            <a:endParaRPr sz="1500"/>
          </a:p>
        </p:txBody>
      </p:sp>
      <p:sp>
        <p:nvSpPr>
          <p:cNvPr id="364" name="Google Shape;364;p46"/>
          <p:cNvSpPr txBox="1"/>
          <p:nvPr>
            <p:ph idx="2" type="body"/>
          </p:nvPr>
        </p:nvSpPr>
        <p:spPr>
          <a:xfrm>
            <a:off x="6345000" y="1289650"/>
            <a:ext cx="2799000" cy="455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sv" sz="1500"/>
              <a:t>Everyone</a:t>
            </a:r>
            <a:r>
              <a:rPr lang="sv" sz="1500"/>
              <a:t>:</a:t>
            </a:r>
            <a:endParaRPr sz="1500"/>
          </a:p>
          <a:p>
            <a:pPr indent="-323850" lvl="0" marL="457200" rtl="0" algn="l">
              <a:spcBef>
                <a:spcPts val="1000"/>
              </a:spcBef>
              <a:spcAft>
                <a:spcPts val="0"/>
              </a:spcAft>
              <a:buSzPts val="1500"/>
              <a:buChar char="●"/>
            </a:pPr>
            <a:r>
              <a:rPr lang="sv" sz="1500"/>
              <a:t>First name between family members and fiancées</a:t>
            </a:r>
            <a:endParaRPr sz="1500"/>
          </a:p>
          <a:p>
            <a:pPr indent="-323850" lvl="0" marL="457200" rtl="0" algn="l">
              <a:spcBef>
                <a:spcPts val="1000"/>
              </a:spcBef>
              <a:spcAft>
                <a:spcPts val="0"/>
              </a:spcAft>
              <a:buSzPts val="1500"/>
              <a:buChar char="●"/>
            </a:pPr>
            <a:r>
              <a:rPr lang="sv" sz="1500"/>
              <a:t>Can </a:t>
            </a:r>
            <a:r>
              <a:rPr b="1" lang="sv" sz="1500"/>
              <a:t>introduce </a:t>
            </a:r>
            <a:r>
              <a:rPr lang="sv" sz="1500"/>
              <a:t>a friend </a:t>
            </a:r>
            <a:br>
              <a:rPr lang="sv" sz="1500"/>
            </a:br>
            <a:r>
              <a:rPr lang="sv" sz="1500"/>
              <a:t>to a relative (water cooler moments)</a:t>
            </a:r>
            <a:endParaRPr sz="1500"/>
          </a:p>
          <a:p>
            <a:pPr indent="-323850" lvl="0" marL="457200" rtl="0" algn="l">
              <a:spcBef>
                <a:spcPts val="1000"/>
              </a:spcBef>
              <a:spcAft>
                <a:spcPts val="0"/>
              </a:spcAft>
              <a:buSzPts val="1500"/>
              <a:buChar char="●"/>
            </a:pPr>
            <a:r>
              <a:rPr lang="sv" sz="1500"/>
              <a:t>Can </a:t>
            </a:r>
            <a:r>
              <a:rPr b="1" lang="sv" sz="1500"/>
              <a:t>break up </a:t>
            </a:r>
            <a:r>
              <a:rPr lang="sv" sz="1500"/>
              <a:t>an engagement</a:t>
            </a:r>
            <a:endParaRPr sz="1500"/>
          </a:p>
          <a:p>
            <a:pPr indent="0" lvl="0" marL="0" rtl="0" algn="l">
              <a:spcBef>
                <a:spcPts val="1000"/>
              </a:spcBef>
              <a:spcAft>
                <a:spcPts val="1000"/>
              </a:spcAft>
              <a:buNone/>
            </a:pPr>
            <a:r>
              <a:t/>
            </a:r>
            <a:endParaRPr sz="1500"/>
          </a:p>
        </p:txBody>
      </p:sp>
      <p:sp>
        <p:nvSpPr>
          <p:cNvPr id="365" name="Google Shape;365;p46"/>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Who does what?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grpSp>
        <p:nvGrpSpPr>
          <p:cNvPr id="370" name="Google Shape;370;p47"/>
          <p:cNvGrpSpPr/>
          <p:nvPr/>
        </p:nvGrpSpPr>
        <p:grpSpPr>
          <a:xfrm>
            <a:off x="1201762" y="551094"/>
            <a:ext cx="2759822" cy="1867975"/>
            <a:chOff x="108278" y="211175"/>
            <a:chExt cx="2759822" cy="1867975"/>
          </a:xfrm>
        </p:grpSpPr>
        <p:grpSp>
          <p:nvGrpSpPr>
            <p:cNvPr id="371" name="Google Shape;371;p47"/>
            <p:cNvGrpSpPr/>
            <p:nvPr/>
          </p:nvGrpSpPr>
          <p:grpSpPr>
            <a:xfrm>
              <a:off x="108278" y="211175"/>
              <a:ext cx="2759822" cy="1867975"/>
              <a:chOff x="108278" y="211175"/>
              <a:chExt cx="2759822" cy="1867975"/>
            </a:xfrm>
          </p:grpSpPr>
          <p:sp>
            <p:nvSpPr>
              <p:cNvPr id="372" name="Google Shape;372;p47"/>
              <p:cNvSpPr txBox="1"/>
              <p:nvPr/>
            </p:nvSpPr>
            <p:spPr>
              <a:xfrm>
                <a:off x="108278" y="211175"/>
                <a:ext cx="1833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800">
                    <a:latin typeface="Nunito"/>
                    <a:ea typeface="Nunito"/>
                    <a:cs typeface="Nunito"/>
                    <a:sym typeface="Nunito"/>
                  </a:rPr>
                  <a:t>Abbingdon</a:t>
                </a:r>
                <a:endParaRPr b="1" sz="1800">
                  <a:latin typeface="Nunito"/>
                  <a:ea typeface="Nunito"/>
                  <a:cs typeface="Nunito"/>
                  <a:sym typeface="Nunito"/>
                </a:endParaRPr>
              </a:p>
            </p:txBody>
          </p:sp>
          <p:sp>
            <p:nvSpPr>
              <p:cNvPr id="373" name="Google Shape;373;p47"/>
              <p:cNvSpPr txBox="1"/>
              <p:nvPr/>
            </p:nvSpPr>
            <p:spPr>
              <a:xfrm>
                <a:off x="189400" y="1802850"/>
                <a:ext cx="26787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374" name="Google Shape;374;p47"/>
              <p:cNvSpPr txBox="1"/>
              <p:nvPr/>
            </p:nvSpPr>
            <p:spPr>
              <a:xfrm>
                <a:off x="189400" y="1418581"/>
                <a:ext cx="12579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Wealth</a:t>
                </a:r>
                <a:endParaRPr sz="1700">
                  <a:solidFill>
                    <a:schemeClr val="lt1"/>
                  </a:solidFill>
                  <a:latin typeface="Nunito"/>
                  <a:ea typeface="Nunito"/>
                  <a:cs typeface="Nunito"/>
                  <a:sym typeface="Nunito"/>
                </a:endParaRPr>
              </a:p>
            </p:txBody>
          </p:sp>
          <p:sp>
            <p:nvSpPr>
              <p:cNvPr id="375" name="Google Shape;375;p47"/>
              <p:cNvSpPr txBox="1"/>
              <p:nvPr/>
            </p:nvSpPr>
            <p:spPr>
              <a:xfrm>
                <a:off x="189400" y="1042413"/>
                <a:ext cx="1597500" cy="2682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376" name="Google Shape;376;p47"/>
              <p:cNvSpPr txBox="1"/>
              <p:nvPr/>
            </p:nvSpPr>
            <p:spPr>
              <a:xfrm>
                <a:off x="189400" y="658144"/>
                <a:ext cx="5283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lt1"/>
                    </a:solidFill>
                    <a:latin typeface="Nunito"/>
                    <a:ea typeface="Nunito"/>
                    <a:cs typeface="Nunito"/>
                    <a:sym typeface="Nunito"/>
                  </a:rPr>
                  <a:t>Connec-tions</a:t>
                </a:r>
                <a:endParaRPr sz="700">
                  <a:solidFill>
                    <a:schemeClr val="lt1"/>
                  </a:solidFill>
                  <a:latin typeface="Nunito"/>
                  <a:ea typeface="Nunito"/>
                  <a:cs typeface="Nunito"/>
                  <a:sym typeface="Nunito"/>
                </a:endParaRPr>
              </a:p>
            </p:txBody>
          </p:sp>
        </p:grpSp>
        <p:sp>
          <p:nvSpPr>
            <p:cNvPr id="377" name="Google Shape;377;p47"/>
            <p:cNvSpPr txBox="1"/>
            <p:nvPr/>
          </p:nvSpPr>
          <p:spPr>
            <a:xfrm>
              <a:off x="1800225"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Pious</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Frugal Charitable</a:t>
              </a:r>
              <a:endParaRPr i="1">
                <a:solidFill>
                  <a:schemeClr val="dk1"/>
                </a:solidFill>
                <a:latin typeface="Nunito"/>
                <a:ea typeface="Nunito"/>
                <a:cs typeface="Nunito"/>
                <a:sym typeface="Nunito"/>
              </a:endParaRPr>
            </a:p>
          </p:txBody>
        </p:sp>
      </p:grpSp>
      <p:grpSp>
        <p:nvGrpSpPr>
          <p:cNvPr id="378" name="Google Shape;378;p47"/>
          <p:cNvGrpSpPr/>
          <p:nvPr/>
        </p:nvGrpSpPr>
        <p:grpSpPr>
          <a:xfrm>
            <a:off x="5075447" y="506250"/>
            <a:ext cx="2776066" cy="1912825"/>
            <a:chOff x="3135284" y="166325"/>
            <a:chExt cx="2776066" cy="1912825"/>
          </a:xfrm>
        </p:grpSpPr>
        <p:grpSp>
          <p:nvGrpSpPr>
            <p:cNvPr id="379" name="Google Shape;379;p47"/>
            <p:cNvGrpSpPr/>
            <p:nvPr/>
          </p:nvGrpSpPr>
          <p:grpSpPr>
            <a:xfrm>
              <a:off x="3135284" y="166325"/>
              <a:ext cx="2776066" cy="1912825"/>
              <a:chOff x="3135284" y="166325"/>
              <a:chExt cx="2776066" cy="1912825"/>
            </a:xfrm>
          </p:grpSpPr>
          <p:sp>
            <p:nvSpPr>
              <p:cNvPr id="380" name="Google Shape;380;p47"/>
              <p:cNvSpPr txBox="1"/>
              <p:nvPr/>
            </p:nvSpPr>
            <p:spPr>
              <a:xfrm>
                <a:off x="3135284" y="166325"/>
                <a:ext cx="16578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Frankley</a:t>
                </a:r>
                <a:endParaRPr b="1" sz="1800">
                  <a:solidFill>
                    <a:schemeClr val="dk1"/>
                  </a:solidFill>
                  <a:latin typeface="Nunito"/>
                  <a:ea typeface="Nunito"/>
                  <a:cs typeface="Nunito"/>
                  <a:sym typeface="Nunito"/>
                </a:endParaRPr>
              </a:p>
            </p:txBody>
          </p:sp>
          <p:sp>
            <p:nvSpPr>
              <p:cNvPr id="381" name="Google Shape;381;p47"/>
              <p:cNvSpPr txBox="1"/>
              <p:nvPr/>
            </p:nvSpPr>
            <p:spPr>
              <a:xfrm>
                <a:off x="3232650" y="1802850"/>
                <a:ext cx="26787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382" name="Google Shape;382;p47"/>
              <p:cNvSpPr txBox="1"/>
              <p:nvPr/>
            </p:nvSpPr>
            <p:spPr>
              <a:xfrm>
                <a:off x="3232650" y="1431819"/>
                <a:ext cx="7866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a:solidFill>
                      <a:schemeClr val="lt1"/>
                    </a:solidFill>
                    <a:latin typeface="Nunito"/>
                    <a:ea typeface="Nunito"/>
                    <a:cs typeface="Nunito"/>
                    <a:sym typeface="Nunito"/>
                  </a:rPr>
                  <a:t>Wealth</a:t>
                </a:r>
                <a:endParaRPr>
                  <a:solidFill>
                    <a:schemeClr val="lt1"/>
                  </a:solidFill>
                  <a:latin typeface="Nunito"/>
                  <a:ea typeface="Nunito"/>
                  <a:cs typeface="Nunito"/>
                  <a:sym typeface="Nunito"/>
                </a:endParaRPr>
              </a:p>
            </p:txBody>
          </p:sp>
          <p:sp>
            <p:nvSpPr>
              <p:cNvPr id="383" name="Google Shape;383;p47"/>
              <p:cNvSpPr txBox="1"/>
              <p:nvPr/>
            </p:nvSpPr>
            <p:spPr>
              <a:xfrm>
                <a:off x="3232650" y="1060788"/>
                <a:ext cx="1069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384" name="Google Shape;384;p47"/>
              <p:cNvSpPr txBox="1"/>
              <p:nvPr/>
            </p:nvSpPr>
            <p:spPr>
              <a:xfrm>
                <a:off x="3232650" y="689756"/>
                <a:ext cx="1597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385" name="Google Shape;385;p47"/>
            <p:cNvSpPr txBox="1"/>
            <p:nvPr/>
          </p:nvSpPr>
          <p:spPr>
            <a:xfrm>
              <a:off x="4851450"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Trade Travel Exotic</a:t>
              </a:r>
              <a:endParaRPr i="1">
                <a:solidFill>
                  <a:schemeClr val="dk1"/>
                </a:solidFill>
                <a:latin typeface="Nunito"/>
                <a:ea typeface="Nunito"/>
                <a:cs typeface="Nunito"/>
                <a:sym typeface="Nunito"/>
              </a:endParaRPr>
            </a:p>
          </p:txBody>
        </p:sp>
      </p:grpSp>
      <p:grpSp>
        <p:nvGrpSpPr>
          <p:cNvPr id="386" name="Google Shape;386;p47"/>
          <p:cNvGrpSpPr/>
          <p:nvPr/>
        </p:nvGrpSpPr>
        <p:grpSpPr>
          <a:xfrm>
            <a:off x="153572" y="2783650"/>
            <a:ext cx="2365728" cy="1867975"/>
            <a:chOff x="6186672" y="211175"/>
            <a:chExt cx="2365728" cy="1867975"/>
          </a:xfrm>
        </p:grpSpPr>
        <p:grpSp>
          <p:nvGrpSpPr>
            <p:cNvPr id="387" name="Google Shape;387;p47"/>
            <p:cNvGrpSpPr/>
            <p:nvPr/>
          </p:nvGrpSpPr>
          <p:grpSpPr>
            <a:xfrm>
              <a:off x="6186672" y="211175"/>
              <a:ext cx="2365628" cy="1867975"/>
              <a:chOff x="6186672" y="211175"/>
              <a:chExt cx="2365628" cy="1867975"/>
            </a:xfrm>
          </p:grpSpPr>
          <p:sp>
            <p:nvSpPr>
              <p:cNvPr id="388" name="Google Shape;388;p47"/>
              <p:cNvSpPr txBox="1"/>
              <p:nvPr/>
            </p:nvSpPr>
            <p:spPr>
              <a:xfrm>
                <a:off x="6186672" y="211175"/>
                <a:ext cx="1680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Membury</a:t>
                </a:r>
                <a:endParaRPr b="1" sz="1800">
                  <a:solidFill>
                    <a:schemeClr val="dk1"/>
                  </a:solidFill>
                  <a:latin typeface="Nunito"/>
                  <a:ea typeface="Nunito"/>
                  <a:cs typeface="Nunito"/>
                  <a:sym typeface="Nunito"/>
                </a:endParaRPr>
              </a:p>
            </p:txBody>
          </p:sp>
          <p:sp>
            <p:nvSpPr>
              <p:cNvPr id="389" name="Google Shape;389;p47"/>
              <p:cNvSpPr txBox="1"/>
              <p:nvPr/>
            </p:nvSpPr>
            <p:spPr>
              <a:xfrm>
                <a:off x="6275900" y="1802850"/>
                <a:ext cx="22764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Refinement</a:t>
                </a:r>
                <a:endParaRPr sz="1700">
                  <a:solidFill>
                    <a:schemeClr val="dk1"/>
                  </a:solidFill>
                  <a:latin typeface="Nunito"/>
                  <a:ea typeface="Nunito"/>
                  <a:cs typeface="Nunito"/>
                  <a:sym typeface="Nunito"/>
                </a:endParaRPr>
              </a:p>
            </p:txBody>
          </p:sp>
          <p:sp>
            <p:nvSpPr>
              <p:cNvPr id="390" name="Google Shape;390;p47"/>
              <p:cNvSpPr txBox="1"/>
              <p:nvPr/>
            </p:nvSpPr>
            <p:spPr>
              <a:xfrm>
                <a:off x="6275900" y="1420606"/>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391" name="Google Shape;391;p47"/>
              <p:cNvSpPr txBox="1"/>
              <p:nvPr/>
            </p:nvSpPr>
            <p:spPr>
              <a:xfrm>
                <a:off x="6275900" y="1038363"/>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History</a:t>
                </a:r>
                <a:endParaRPr sz="1700">
                  <a:solidFill>
                    <a:schemeClr val="dk1"/>
                  </a:solidFill>
                  <a:latin typeface="Nunito"/>
                  <a:ea typeface="Nunito"/>
                  <a:cs typeface="Nunito"/>
                  <a:sym typeface="Nunito"/>
                </a:endParaRPr>
              </a:p>
            </p:txBody>
          </p:sp>
          <p:sp>
            <p:nvSpPr>
              <p:cNvPr id="392" name="Google Shape;392;p47"/>
              <p:cNvSpPr txBox="1"/>
              <p:nvPr/>
            </p:nvSpPr>
            <p:spPr>
              <a:xfrm>
                <a:off x="6275900" y="656119"/>
                <a:ext cx="1597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Connections</a:t>
                </a:r>
                <a:endParaRPr sz="1700">
                  <a:solidFill>
                    <a:schemeClr val="dk1"/>
                  </a:solidFill>
                  <a:latin typeface="Nunito"/>
                  <a:ea typeface="Nunito"/>
                  <a:cs typeface="Nunito"/>
                  <a:sym typeface="Nunito"/>
                </a:endParaRPr>
              </a:p>
            </p:txBody>
          </p:sp>
        </p:grpSp>
        <p:sp>
          <p:nvSpPr>
            <p:cNvPr id="393" name="Google Shape;393;p47"/>
            <p:cNvSpPr txBox="1"/>
            <p:nvPr/>
          </p:nvSpPr>
          <p:spPr>
            <a:xfrm>
              <a:off x="7353300" y="652475"/>
              <a:ext cx="1199100" cy="1143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Military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Humble background</a:t>
              </a:r>
              <a:endParaRPr i="1">
                <a:solidFill>
                  <a:schemeClr val="dk1"/>
                </a:solidFill>
                <a:latin typeface="Nunito"/>
                <a:ea typeface="Nunito"/>
                <a:cs typeface="Nunito"/>
                <a:sym typeface="Nunito"/>
              </a:endParaRPr>
            </a:p>
          </p:txBody>
        </p:sp>
      </p:grpSp>
      <p:grpSp>
        <p:nvGrpSpPr>
          <p:cNvPr id="394" name="Google Shape;394;p47"/>
          <p:cNvGrpSpPr/>
          <p:nvPr/>
        </p:nvGrpSpPr>
        <p:grpSpPr>
          <a:xfrm>
            <a:off x="2934985" y="2743125"/>
            <a:ext cx="2767953" cy="1949021"/>
            <a:chOff x="1324747" y="2735575"/>
            <a:chExt cx="2767953" cy="1949021"/>
          </a:xfrm>
        </p:grpSpPr>
        <p:grpSp>
          <p:nvGrpSpPr>
            <p:cNvPr id="395" name="Google Shape;395;p47"/>
            <p:cNvGrpSpPr/>
            <p:nvPr/>
          </p:nvGrpSpPr>
          <p:grpSpPr>
            <a:xfrm>
              <a:off x="1324747" y="2735575"/>
              <a:ext cx="2767953" cy="1949021"/>
              <a:chOff x="1324747" y="2735575"/>
              <a:chExt cx="2767953" cy="1949021"/>
            </a:xfrm>
          </p:grpSpPr>
          <p:sp>
            <p:nvSpPr>
              <p:cNvPr id="396" name="Google Shape;396;p47"/>
              <p:cNvSpPr txBox="1"/>
              <p:nvPr/>
            </p:nvSpPr>
            <p:spPr>
              <a:xfrm>
                <a:off x="1324747" y="2735575"/>
                <a:ext cx="15669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Strensham</a:t>
                </a:r>
                <a:endParaRPr b="1" sz="1800">
                  <a:solidFill>
                    <a:schemeClr val="dk1"/>
                  </a:solidFill>
                  <a:latin typeface="Nunito"/>
                  <a:ea typeface="Nunito"/>
                  <a:cs typeface="Nunito"/>
                  <a:sym typeface="Nunito"/>
                </a:endParaRPr>
              </a:p>
            </p:txBody>
          </p:sp>
          <p:sp>
            <p:nvSpPr>
              <p:cNvPr id="397" name="Google Shape;397;p47"/>
              <p:cNvSpPr txBox="1"/>
              <p:nvPr/>
            </p:nvSpPr>
            <p:spPr>
              <a:xfrm>
                <a:off x="1414000" y="4345596"/>
                <a:ext cx="1069500" cy="33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dk1"/>
                    </a:solidFill>
                    <a:latin typeface="Nunito"/>
                    <a:ea typeface="Nunito"/>
                    <a:cs typeface="Nunito"/>
                    <a:sym typeface="Nunito"/>
                  </a:rPr>
                  <a:t>Refinement</a:t>
                </a:r>
                <a:endParaRPr sz="1300">
                  <a:solidFill>
                    <a:schemeClr val="dk1"/>
                  </a:solidFill>
                  <a:latin typeface="Nunito"/>
                  <a:ea typeface="Nunito"/>
                  <a:cs typeface="Nunito"/>
                  <a:sym typeface="Nunito"/>
                </a:endParaRPr>
              </a:p>
            </p:txBody>
          </p:sp>
          <p:sp>
            <p:nvSpPr>
              <p:cNvPr id="398" name="Google Shape;398;p47"/>
              <p:cNvSpPr txBox="1"/>
              <p:nvPr/>
            </p:nvSpPr>
            <p:spPr>
              <a:xfrm>
                <a:off x="1414000" y="3981191"/>
                <a:ext cx="26787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399" name="Google Shape;399;p47"/>
              <p:cNvSpPr txBox="1"/>
              <p:nvPr/>
            </p:nvSpPr>
            <p:spPr>
              <a:xfrm>
                <a:off x="1414000" y="3616786"/>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800">
                    <a:solidFill>
                      <a:schemeClr val="dk1"/>
                    </a:solidFill>
                    <a:latin typeface="Nunito"/>
                    <a:ea typeface="Nunito"/>
                    <a:cs typeface="Nunito"/>
                    <a:sym typeface="Nunito"/>
                  </a:rPr>
                  <a:t>History</a:t>
                </a:r>
                <a:endParaRPr sz="800">
                  <a:solidFill>
                    <a:schemeClr val="dk1"/>
                  </a:solidFill>
                  <a:latin typeface="Nunito"/>
                  <a:ea typeface="Nunito"/>
                  <a:cs typeface="Nunito"/>
                  <a:sym typeface="Nunito"/>
                </a:endParaRPr>
              </a:p>
            </p:txBody>
          </p:sp>
          <p:sp>
            <p:nvSpPr>
              <p:cNvPr id="400" name="Google Shape;400;p47"/>
              <p:cNvSpPr txBox="1"/>
              <p:nvPr/>
            </p:nvSpPr>
            <p:spPr>
              <a:xfrm>
                <a:off x="1414000" y="3252380"/>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dk1"/>
                    </a:solidFill>
                    <a:latin typeface="Nunito"/>
                    <a:ea typeface="Nunito"/>
                    <a:cs typeface="Nunito"/>
                    <a:sym typeface="Nunito"/>
                  </a:rPr>
                  <a:t>Connec-tions</a:t>
                </a:r>
                <a:endParaRPr sz="700">
                  <a:solidFill>
                    <a:schemeClr val="dk1"/>
                  </a:solidFill>
                  <a:latin typeface="Nunito"/>
                  <a:ea typeface="Nunito"/>
                  <a:cs typeface="Nunito"/>
                  <a:sym typeface="Nunito"/>
                </a:endParaRPr>
              </a:p>
            </p:txBody>
          </p:sp>
        </p:grpSp>
        <p:sp>
          <p:nvSpPr>
            <p:cNvPr id="401" name="Google Shape;401;p47"/>
            <p:cNvSpPr txBox="1"/>
            <p:nvPr/>
          </p:nvSpPr>
          <p:spPr>
            <a:xfrm>
              <a:off x="2200900" y="3252875"/>
              <a:ext cx="1891800" cy="723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Industrialists Progressive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N</a:t>
              </a:r>
              <a:r>
                <a:rPr i="1" lang="sv">
                  <a:solidFill>
                    <a:schemeClr val="dk1"/>
                  </a:solidFill>
                  <a:latin typeface="Nunito"/>
                  <a:ea typeface="Nunito"/>
                  <a:cs typeface="Nunito"/>
                  <a:sym typeface="Nunito"/>
                </a:rPr>
                <a:t>ouveau</a:t>
              </a:r>
              <a:r>
                <a:rPr i="1" lang="sv">
                  <a:solidFill>
                    <a:schemeClr val="dk1"/>
                  </a:solidFill>
                  <a:latin typeface="Nunito"/>
                  <a:ea typeface="Nunito"/>
                  <a:cs typeface="Nunito"/>
                  <a:sym typeface="Nunito"/>
                </a:rPr>
                <a:t> riche</a:t>
              </a:r>
              <a:endParaRPr i="1">
                <a:solidFill>
                  <a:schemeClr val="dk1"/>
                </a:solidFill>
                <a:latin typeface="Nunito"/>
                <a:ea typeface="Nunito"/>
                <a:cs typeface="Nunito"/>
                <a:sym typeface="Nunito"/>
              </a:endParaRPr>
            </a:p>
          </p:txBody>
        </p:sp>
      </p:grpSp>
      <p:grpSp>
        <p:nvGrpSpPr>
          <p:cNvPr id="402" name="Google Shape;402;p47"/>
          <p:cNvGrpSpPr/>
          <p:nvPr/>
        </p:nvGrpSpPr>
        <p:grpSpPr>
          <a:xfrm>
            <a:off x="6048659" y="2743137"/>
            <a:ext cx="2946454" cy="1949013"/>
            <a:chOff x="4796396" y="2735587"/>
            <a:chExt cx="2946454" cy="1949013"/>
          </a:xfrm>
        </p:grpSpPr>
        <p:grpSp>
          <p:nvGrpSpPr>
            <p:cNvPr id="403" name="Google Shape;403;p47"/>
            <p:cNvGrpSpPr/>
            <p:nvPr/>
          </p:nvGrpSpPr>
          <p:grpSpPr>
            <a:xfrm>
              <a:off x="4796396" y="2735587"/>
              <a:ext cx="2946454" cy="1949013"/>
              <a:chOff x="4796396" y="2735587"/>
              <a:chExt cx="2946454" cy="1949013"/>
            </a:xfrm>
          </p:grpSpPr>
          <p:sp>
            <p:nvSpPr>
              <p:cNvPr id="404" name="Google Shape;404;p47"/>
              <p:cNvSpPr txBox="1"/>
              <p:nvPr/>
            </p:nvSpPr>
            <p:spPr>
              <a:xfrm>
                <a:off x="4796396" y="2735587"/>
                <a:ext cx="16578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Woodal</a:t>
                </a:r>
                <a:endParaRPr b="1" sz="1800">
                  <a:solidFill>
                    <a:schemeClr val="dk1"/>
                  </a:solidFill>
                  <a:latin typeface="Nunito"/>
                  <a:ea typeface="Nunito"/>
                  <a:cs typeface="Nunito"/>
                  <a:sym typeface="Nunito"/>
                </a:endParaRPr>
              </a:p>
            </p:txBody>
          </p:sp>
          <p:sp>
            <p:nvSpPr>
              <p:cNvPr id="405" name="Google Shape;405;p47"/>
              <p:cNvSpPr txBox="1"/>
              <p:nvPr/>
            </p:nvSpPr>
            <p:spPr>
              <a:xfrm>
                <a:off x="4890450" y="4345600"/>
                <a:ext cx="1136700" cy="3390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lt1"/>
                    </a:solidFill>
                    <a:latin typeface="Nunito"/>
                    <a:ea typeface="Nunito"/>
                    <a:cs typeface="Nunito"/>
                    <a:sym typeface="Nunito"/>
                  </a:rPr>
                  <a:t>Refinement</a:t>
                </a:r>
                <a:endParaRPr sz="1300">
                  <a:solidFill>
                    <a:schemeClr val="lt1"/>
                  </a:solidFill>
                  <a:latin typeface="Nunito"/>
                  <a:ea typeface="Nunito"/>
                  <a:cs typeface="Nunito"/>
                  <a:sym typeface="Nunito"/>
                </a:endParaRPr>
              </a:p>
            </p:txBody>
          </p:sp>
          <p:sp>
            <p:nvSpPr>
              <p:cNvPr id="406" name="Google Shape;406;p47"/>
              <p:cNvSpPr txBox="1"/>
              <p:nvPr/>
            </p:nvSpPr>
            <p:spPr>
              <a:xfrm>
                <a:off x="4890463" y="3958775"/>
                <a:ext cx="6120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000">
                    <a:solidFill>
                      <a:schemeClr val="lt1"/>
                    </a:solidFill>
                    <a:latin typeface="Nunito"/>
                    <a:ea typeface="Nunito"/>
                    <a:cs typeface="Nunito"/>
                    <a:sym typeface="Nunito"/>
                  </a:rPr>
                  <a:t>Wealth</a:t>
                </a:r>
                <a:endParaRPr sz="1000">
                  <a:solidFill>
                    <a:schemeClr val="lt1"/>
                  </a:solidFill>
                  <a:latin typeface="Nunito"/>
                  <a:ea typeface="Nunito"/>
                  <a:cs typeface="Nunito"/>
                  <a:sym typeface="Nunito"/>
                </a:endParaRPr>
              </a:p>
            </p:txBody>
          </p:sp>
          <p:sp>
            <p:nvSpPr>
              <p:cNvPr id="407" name="Google Shape;407;p47"/>
              <p:cNvSpPr txBox="1"/>
              <p:nvPr/>
            </p:nvSpPr>
            <p:spPr>
              <a:xfrm>
                <a:off x="4890450" y="3571944"/>
                <a:ext cx="2852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08" name="Google Shape;408;p47"/>
              <p:cNvSpPr txBox="1"/>
              <p:nvPr/>
            </p:nvSpPr>
            <p:spPr>
              <a:xfrm>
                <a:off x="4890450" y="3185115"/>
                <a:ext cx="2276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409" name="Google Shape;409;p47"/>
            <p:cNvSpPr txBox="1"/>
            <p:nvPr/>
          </p:nvSpPr>
          <p:spPr>
            <a:xfrm>
              <a:off x="6086475" y="3836800"/>
              <a:ext cx="1656300" cy="847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Old money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Old ways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Duty</a:t>
              </a:r>
              <a:endParaRPr i="1">
                <a:solidFill>
                  <a:schemeClr val="dk1"/>
                </a:solidFill>
                <a:latin typeface="Nunito"/>
                <a:ea typeface="Nunito"/>
                <a:cs typeface="Nunito"/>
                <a:sym typeface="Nunito"/>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8"/>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Get to know your family</a:t>
            </a:r>
            <a:endParaRPr/>
          </a:p>
        </p:txBody>
      </p:sp>
      <p:sp>
        <p:nvSpPr>
          <p:cNvPr id="415" name="Google Shape;415;p48"/>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800"/>
              </a:spcBef>
              <a:spcAft>
                <a:spcPts val="0"/>
              </a:spcAft>
              <a:buClr>
                <a:schemeClr val="dk1"/>
              </a:buClr>
              <a:buSzPts val="2100"/>
              <a:buChar char="●"/>
            </a:pPr>
            <a:r>
              <a:rPr lang="sv"/>
              <a:t>What is your family like?</a:t>
            </a:r>
            <a:endParaRPr/>
          </a:p>
          <a:p>
            <a:pPr indent="-152400" lvl="0" marL="177800" rtl="0" algn="l">
              <a:lnSpc>
                <a:spcPct val="90000"/>
              </a:lnSpc>
              <a:spcBef>
                <a:spcPts val="1000"/>
              </a:spcBef>
              <a:spcAft>
                <a:spcPts val="0"/>
              </a:spcAft>
              <a:buSzPts val="1800"/>
              <a:buChar char="●"/>
            </a:pPr>
            <a:r>
              <a:rPr lang="sv"/>
              <a:t>Who are you?</a:t>
            </a:r>
            <a:endParaRPr/>
          </a:p>
          <a:p>
            <a:pPr indent="-152400" lvl="0" marL="177800" rtl="0" algn="l">
              <a:lnSpc>
                <a:spcPct val="90000"/>
              </a:lnSpc>
              <a:spcBef>
                <a:spcPts val="1000"/>
              </a:spcBef>
              <a:spcAft>
                <a:spcPts val="0"/>
              </a:spcAft>
              <a:buSzPts val="1800"/>
              <a:buChar char="●"/>
            </a:pPr>
            <a:r>
              <a:rPr lang="sv"/>
              <a:t>What are your family dynamics?</a:t>
            </a:r>
            <a:endParaRPr/>
          </a:p>
          <a:p>
            <a:pPr indent="-152400" lvl="0" marL="177800" rtl="0" algn="l">
              <a:lnSpc>
                <a:spcPct val="90000"/>
              </a:lnSpc>
              <a:spcBef>
                <a:spcPts val="1000"/>
              </a:spcBef>
              <a:spcAft>
                <a:spcPts val="1000"/>
              </a:spcAft>
              <a:buSzPts val="1800"/>
              <a:buChar char="●"/>
            </a:pPr>
            <a:r>
              <a:rPr lang="sv"/>
              <a:t>When we tell you, play a short scene about receiving invitations to the balls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9"/>
          <p:cNvSpPr txBox="1"/>
          <p:nvPr>
            <p:ph type="title"/>
          </p:nvPr>
        </p:nvSpPr>
        <p:spPr>
          <a:xfrm>
            <a:off x="1085850" y="273850"/>
            <a:ext cx="69774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sv"/>
              <a:t>Get to know the other leaders/followers</a:t>
            </a:r>
            <a:endParaRPr/>
          </a:p>
        </p:txBody>
      </p:sp>
      <p:sp>
        <p:nvSpPr>
          <p:cNvPr id="421" name="Google Shape;421;p49"/>
          <p:cNvSpPr txBox="1"/>
          <p:nvPr>
            <p:ph idx="1" type="body"/>
          </p:nvPr>
        </p:nvSpPr>
        <p:spPr>
          <a:xfrm>
            <a:off x="1085850" y="1369225"/>
            <a:ext cx="69774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sv"/>
              <a:t>You will have known most of these characters for years - because of schools or social functions. </a:t>
            </a:r>
            <a:endParaRPr/>
          </a:p>
          <a:p>
            <a:pPr indent="0" lvl="0" marL="0" rtl="0" algn="l">
              <a:spcBef>
                <a:spcPts val="1000"/>
              </a:spcBef>
              <a:spcAft>
                <a:spcPts val="0"/>
              </a:spcAft>
              <a:buNone/>
            </a:pPr>
            <a:r>
              <a:rPr lang="sv"/>
              <a:t>Play out some interactions:</a:t>
            </a:r>
            <a:endParaRPr/>
          </a:p>
          <a:p>
            <a:pPr indent="-317500" lvl="0" marL="457200" rtl="0" algn="l">
              <a:spcBef>
                <a:spcPts val="1000"/>
              </a:spcBef>
              <a:spcAft>
                <a:spcPts val="0"/>
              </a:spcAft>
              <a:buSzPts val="1400"/>
              <a:buChar char="●"/>
            </a:pPr>
            <a:r>
              <a:rPr lang="sv"/>
              <a:t>Leaders at their club</a:t>
            </a:r>
            <a:endParaRPr/>
          </a:p>
          <a:p>
            <a:pPr indent="-317500" lvl="0" marL="457200" rtl="0" algn="l">
              <a:spcBef>
                <a:spcPts val="1000"/>
              </a:spcBef>
              <a:spcAft>
                <a:spcPts val="0"/>
              </a:spcAft>
              <a:buSzPts val="1400"/>
              <a:buChar char="●"/>
            </a:pPr>
            <a:r>
              <a:rPr lang="sv"/>
              <a:t>Followers at a tea house</a:t>
            </a:r>
            <a:endParaRPr/>
          </a:p>
          <a:p>
            <a:pPr indent="-317500" lvl="0" marL="457200" rtl="0" algn="l">
              <a:spcBef>
                <a:spcPts val="1000"/>
              </a:spcBef>
              <a:spcAft>
                <a:spcPts val="0"/>
              </a:spcAft>
              <a:buSzPts val="1400"/>
              <a:buChar char="●"/>
            </a:pPr>
            <a:r>
              <a:rPr lang="sv"/>
              <a:t>Who is your friend?</a:t>
            </a:r>
            <a:endParaRPr/>
          </a:p>
          <a:p>
            <a:pPr indent="-317500" lvl="0" marL="457200" rtl="0" algn="l">
              <a:spcBef>
                <a:spcPts val="1000"/>
              </a:spcBef>
              <a:spcAft>
                <a:spcPts val="0"/>
              </a:spcAft>
              <a:buSzPts val="1400"/>
              <a:buChar char="●"/>
            </a:pPr>
            <a:r>
              <a:rPr lang="sv"/>
              <a:t>Who is your rival?</a:t>
            </a:r>
            <a:endParaRPr/>
          </a:p>
          <a:p>
            <a:pPr indent="0" lvl="0" marL="0" rtl="0" algn="l">
              <a:spcBef>
                <a:spcPts val="1000"/>
              </a:spcBef>
              <a:spcAft>
                <a:spcPts val="10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0"/>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sv" sz="9600">
                <a:solidFill>
                  <a:srgbClr val="45818E"/>
                </a:solidFill>
                <a:latin typeface="Lobster"/>
                <a:ea typeface="Lobster"/>
                <a:cs typeface="Lobster"/>
                <a:sym typeface="Lobster"/>
              </a:rPr>
              <a:t>The Season</a:t>
            </a:r>
            <a:endParaRPr b="0" sz="9600">
              <a:solidFill>
                <a:srgbClr val="45818E"/>
              </a:solidFill>
              <a:latin typeface="Lobster"/>
              <a:ea typeface="Lobster"/>
              <a:cs typeface="Lobster"/>
              <a:sym typeface="Lobster"/>
            </a:endParaRPr>
          </a:p>
        </p:txBody>
      </p:sp>
      <p:sp>
        <p:nvSpPr>
          <p:cNvPr id="427" name="Google Shape;427;p50"/>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sv"/>
              <a:t>The game begins!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1"/>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433" name="Google Shape;433;p51"/>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Entrance</a:t>
            </a:r>
            <a:endParaRPr sz="1900"/>
          </a:p>
          <a:p>
            <a:pPr indent="0" lvl="0" marL="0" rtl="0" algn="l">
              <a:spcBef>
                <a:spcPts val="1000"/>
              </a:spcBef>
              <a:spcAft>
                <a:spcPts val="0"/>
              </a:spcAft>
              <a:buNone/>
            </a:pPr>
            <a:r>
              <a:rPr lang="sv" sz="1900"/>
              <a:t>Hole in the wall - leaders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Chain dance - followers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Free dance - no couples</a:t>
            </a:r>
            <a:endParaRPr sz="1900"/>
          </a:p>
          <a:p>
            <a:pPr indent="0" lvl="0" marL="0" rtl="0" algn="l">
              <a:spcBef>
                <a:spcPts val="1000"/>
              </a:spcBef>
              <a:spcAft>
                <a:spcPts val="1000"/>
              </a:spcAft>
              <a:buNone/>
            </a:pPr>
            <a:r>
              <a:rPr lang="sv" sz="1900"/>
              <a:t>May I write to you? - followers ask</a:t>
            </a:r>
            <a:endParaRPr sz="1900"/>
          </a:p>
        </p:txBody>
      </p:sp>
      <p:sp>
        <p:nvSpPr>
          <p:cNvPr id="434" name="Google Shape;434;p51"/>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First Ball</a:t>
            </a:r>
            <a:endParaRPr/>
          </a:p>
        </p:txBody>
      </p:sp>
      <p:sp>
        <p:nvSpPr>
          <p:cNvPr id="435" name="Google Shape;435;p51"/>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grpSp>
        <p:nvGrpSpPr>
          <p:cNvPr id="440" name="Google Shape;440;p52"/>
          <p:cNvGrpSpPr/>
          <p:nvPr/>
        </p:nvGrpSpPr>
        <p:grpSpPr>
          <a:xfrm>
            <a:off x="1201762" y="551094"/>
            <a:ext cx="2759822" cy="1867975"/>
            <a:chOff x="108278" y="211175"/>
            <a:chExt cx="2759822" cy="1867975"/>
          </a:xfrm>
        </p:grpSpPr>
        <p:grpSp>
          <p:nvGrpSpPr>
            <p:cNvPr id="441" name="Google Shape;441;p52"/>
            <p:cNvGrpSpPr/>
            <p:nvPr/>
          </p:nvGrpSpPr>
          <p:grpSpPr>
            <a:xfrm>
              <a:off x="108278" y="211175"/>
              <a:ext cx="2759822" cy="1867975"/>
              <a:chOff x="108278" y="211175"/>
              <a:chExt cx="2759822" cy="1867975"/>
            </a:xfrm>
          </p:grpSpPr>
          <p:sp>
            <p:nvSpPr>
              <p:cNvPr id="442" name="Google Shape;442;p52"/>
              <p:cNvSpPr txBox="1"/>
              <p:nvPr/>
            </p:nvSpPr>
            <p:spPr>
              <a:xfrm>
                <a:off x="108278" y="211175"/>
                <a:ext cx="1833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800">
                    <a:latin typeface="Nunito"/>
                    <a:ea typeface="Nunito"/>
                    <a:cs typeface="Nunito"/>
                    <a:sym typeface="Nunito"/>
                  </a:rPr>
                  <a:t>Abbingdon</a:t>
                </a:r>
                <a:endParaRPr b="1" sz="1800">
                  <a:latin typeface="Nunito"/>
                  <a:ea typeface="Nunito"/>
                  <a:cs typeface="Nunito"/>
                  <a:sym typeface="Nunito"/>
                </a:endParaRPr>
              </a:p>
            </p:txBody>
          </p:sp>
          <p:sp>
            <p:nvSpPr>
              <p:cNvPr id="443" name="Google Shape;443;p52"/>
              <p:cNvSpPr txBox="1"/>
              <p:nvPr/>
            </p:nvSpPr>
            <p:spPr>
              <a:xfrm>
                <a:off x="189400" y="1802850"/>
                <a:ext cx="26787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444" name="Google Shape;444;p52"/>
              <p:cNvSpPr txBox="1"/>
              <p:nvPr/>
            </p:nvSpPr>
            <p:spPr>
              <a:xfrm>
                <a:off x="189400" y="1418581"/>
                <a:ext cx="12579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Wealth</a:t>
                </a:r>
                <a:endParaRPr sz="1700">
                  <a:solidFill>
                    <a:schemeClr val="lt1"/>
                  </a:solidFill>
                  <a:latin typeface="Nunito"/>
                  <a:ea typeface="Nunito"/>
                  <a:cs typeface="Nunito"/>
                  <a:sym typeface="Nunito"/>
                </a:endParaRPr>
              </a:p>
            </p:txBody>
          </p:sp>
          <p:sp>
            <p:nvSpPr>
              <p:cNvPr id="445" name="Google Shape;445;p52"/>
              <p:cNvSpPr txBox="1"/>
              <p:nvPr/>
            </p:nvSpPr>
            <p:spPr>
              <a:xfrm>
                <a:off x="189400" y="1042413"/>
                <a:ext cx="1597500" cy="2682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46" name="Google Shape;446;p52"/>
              <p:cNvSpPr txBox="1"/>
              <p:nvPr/>
            </p:nvSpPr>
            <p:spPr>
              <a:xfrm>
                <a:off x="189400" y="658144"/>
                <a:ext cx="5283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lt1"/>
                    </a:solidFill>
                    <a:latin typeface="Nunito"/>
                    <a:ea typeface="Nunito"/>
                    <a:cs typeface="Nunito"/>
                    <a:sym typeface="Nunito"/>
                  </a:rPr>
                  <a:t>Connec-tions</a:t>
                </a:r>
                <a:endParaRPr sz="700">
                  <a:solidFill>
                    <a:schemeClr val="lt1"/>
                  </a:solidFill>
                  <a:latin typeface="Nunito"/>
                  <a:ea typeface="Nunito"/>
                  <a:cs typeface="Nunito"/>
                  <a:sym typeface="Nunito"/>
                </a:endParaRPr>
              </a:p>
            </p:txBody>
          </p:sp>
        </p:grpSp>
        <p:sp>
          <p:nvSpPr>
            <p:cNvPr id="447" name="Google Shape;447;p52"/>
            <p:cNvSpPr txBox="1"/>
            <p:nvPr/>
          </p:nvSpPr>
          <p:spPr>
            <a:xfrm>
              <a:off x="1800225"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Pious</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Frugal Charitable</a:t>
              </a:r>
              <a:endParaRPr i="1">
                <a:solidFill>
                  <a:schemeClr val="dk1"/>
                </a:solidFill>
                <a:latin typeface="Nunito"/>
                <a:ea typeface="Nunito"/>
                <a:cs typeface="Nunito"/>
                <a:sym typeface="Nunito"/>
              </a:endParaRPr>
            </a:p>
          </p:txBody>
        </p:sp>
      </p:grpSp>
      <p:grpSp>
        <p:nvGrpSpPr>
          <p:cNvPr id="448" name="Google Shape;448;p52"/>
          <p:cNvGrpSpPr/>
          <p:nvPr/>
        </p:nvGrpSpPr>
        <p:grpSpPr>
          <a:xfrm>
            <a:off x="5075447" y="506250"/>
            <a:ext cx="2776066" cy="1912825"/>
            <a:chOff x="3135284" y="166325"/>
            <a:chExt cx="2776066" cy="1912825"/>
          </a:xfrm>
        </p:grpSpPr>
        <p:grpSp>
          <p:nvGrpSpPr>
            <p:cNvPr id="449" name="Google Shape;449;p52"/>
            <p:cNvGrpSpPr/>
            <p:nvPr/>
          </p:nvGrpSpPr>
          <p:grpSpPr>
            <a:xfrm>
              <a:off x="3135284" y="166325"/>
              <a:ext cx="2776066" cy="1912825"/>
              <a:chOff x="3135284" y="166325"/>
              <a:chExt cx="2776066" cy="1912825"/>
            </a:xfrm>
          </p:grpSpPr>
          <p:sp>
            <p:nvSpPr>
              <p:cNvPr id="450" name="Google Shape;450;p52"/>
              <p:cNvSpPr txBox="1"/>
              <p:nvPr/>
            </p:nvSpPr>
            <p:spPr>
              <a:xfrm>
                <a:off x="3135284" y="166325"/>
                <a:ext cx="16578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Frankley</a:t>
                </a:r>
                <a:endParaRPr b="1" sz="1800">
                  <a:solidFill>
                    <a:schemeClr val="dk1"/>
                  </a:solidFill>
                  <a:latin typeface="Nunito"/>
                  <a:ea typeface="Nunito"/>
                  <a:cs typeface="Nunito"/>
                  <a:sym typeface="Nunito"/>
                </a:endParaRPr>
              </a:p>
            </p:txBody>
          </p:sp>
          <p:sp>
            <p:nvSpPr>
              <p:cNvPr id="451" name="Google Shape;451;p52"/>
              <p:cNvSpPr txBox="1"/>
              <p:nvPr/>
            </p:nvSpPr>
            <p:spPr>
              <a:xfrm>
                <a:off x="3232650" y="1802850"/>
                <a:ext cx="26787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452" name="Google Shape;452;p52"/>
              <p:cNvSpPr txBox="1"/>
              <p:nvPr/>
            </p:nvSpPr>
            <p:spPr>
              <a:xfrm>
                <a:off x="3232650" y="1431819"/>
                <a:ext cx="7866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a:solidFill>
                      <a:schemeClr val="lt1"/>
                    </a:solidFill>
                    <a:latin typeface="Nunito"/>
                    <a:ea typeface="Nunito"/>
                    <a:cs typeface="Nunito"/>
                    <a:sym typeface="Nunito"/>
                  </a:rPr>
                  <a:t>Wealth</a:t>
                </a:r>
                <a:endParaRPr>
                  <a:solidFill>
                    <a:schemeClr val="lt1"/>
                  </a:solidFill>
                  <a:latin typeface="Nunito"/>
                  <a:ea typeface="Nunito"/>
                  <a:cs typeface="Nunito"/>
                  <a:sym typeface="Nunito"/>
                </a:endParaRPr>
              </a:p>
            </p:txBody>
          </p:sp>
          <p:sp>
            <p:nvSpPr>
              <p:cNvPr id="453" name="Google Shape;453;p52"/>
              <p:cNvSpPr txBox="1"/>
              <p:nvPr/>
            </p:nvSpPr>
            <p:spPr>
              <a:xfrm>
                <a:off x="3232650" y="1060788"/>
                <a:ext cx="1069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54" name="Google Shape;454;p52"/>
              <p:cNvSpPr txBox="1"/>
              <p:nvPr/>
            </p:nvSpPr>
            <p:spPr>
              <a:xfrm>
                <a:off x="3232650" y="689756"/>
                <a:ext cx="1597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455" name="Google Shape;455;p52"/>
            <p:cNvSpPr txBox="1"/>
            <p:nvPr/>
          </p:nvSpPr>
          <p:spPr>
            <a:xfrm>
              <a:off x="4851450"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Trade Travel Exotic</a:t>
              </a:r>
              <a:endParaRPr i="1">
                <a:solidFill>
                  <a:schemeClr val="dk1"/>
                </a:solidFill>
                <a:latin typeface="Nunito"/>
                <a:ea typeface="Nunito"/>
                <a:cs typeface="Nunito"/>
                <a:sym typeface="Nunito"/>
              </a:endParaRPr>
            </a:p>
          </p:txBody>
        </p:sp>
      </p:grpSp>
      <p:grpSp>
        <p:nvGrpSpPr>
          <p:cNvPr id="456" name="Google Shape;456;p52"/>
          <p:cNvGrpSpPr/>
          <p:nvPr/>
        </p:nvGrpSpPr>
        <p:grpSpPr>
          <a:xfrm>
            <a:off x="153572" y="2783650"/>
            <a:ext cx="2365728" cy="1867975"/>
            <a:chOff x="6186672" y="211175"/>
            <a:chExt cx="2365728" cy="1867975"/>
          </a:xfrm>
        </p:grpSpPr>
        <p:grpSp>
          <p:nvGrpSpPr>
            <p:cNvPr id="457" name="Google Shape;457;p52"/>
            <p:cNvGrpSpPr/>
            <p:nvPr/>
          </p:nvGrpSpPr>
          <p:grpSpPr>
            <a:xfrm>
              <a:off x="6186672" y="211175"/>
              <a:ext cx="2365628" cy="1867975"/>
              <a:chOff x="6186672" y="211175"/>
              <a:chExt cx="2365628" cy="1867975"/>
            </a:xfrm>
          </p:grpSpPr>
          <p:sp>
            <p:nvSpPr>
              <p:cNvPr id="458" name="Google Shape;458;p52"/>
              <p:cNvSpPr txBox="1"/>
              <p:nvPr/>
            </p:nvSpPr>
            <p:spPr>
              <a:xfrm>
                <a:off x="6186672" y="211175"/>
                <a:ext cx="1680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Membury</a:t>
                </a:r>
                <a:endParaRPr b="1" sz="1800">
                  <a:solidFill>
                    <a:schemeClr val="dk1"/>
                  </a:solidFill>
                  <a:latin typeface="Nunito"/>
                  <a:ea typeface="Nunito"/>
                  <a:cs typeface="Nunito"/>
                  <a:sym typeface="Nunito"/>
                </a:endParaRPr>
              </a:p>
            </p:txBody>
          </p:sp>
          <p:sp>
            <p:nvSpPr>
              <p:cNvPr id="459" name="Google Shape;459;p52"/>
              <p:cNvSpPr txBox="1"/>
              <p:nvPr/>
            </p:nvSpPr>
            <p:spPr>
              <a:xfrm>
                <a:off x="6275900" y="1802850"/>
                <a:ext cx="22764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Refinement</a:t>
                </a:r>
                <a:endParaRPr sz="1700">
                  <a:solidFill>
                    <a:schemeClr val="dk1"/>
                  </a:solidFill>
                  <a:latin typeface="Nunito"/>
                  <a:ea typeface="Nunito"/>
                  <a:cs typeface="Nunito"/>
                  <a:sym typeface="Nunito"/>
                </a:endParaRPr>
              </a:p>
            </p:txBody>
          </p:sp>
          <p:sp>
            <p:nvSpPr>
              <p:cNvPr id="460" name="Google Shape;460;p52"/>
              <p:cNvSpPr txBox="1"/>
              <p:nvPr/>
            </p:nvSpPr>
            <p:spPr>
              <a:xfrm>
                <a:off x="6275900" y="1420606"/>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461" name="Google Shape;461;p52"/>
              <p:cNvSpPr txBox="1"/>
              <p:nvPr/>
            </p:nvSpPr>
            <p:spPr>
              <a:xfrm>
                <a:off x="6275900" y="1038363"/>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History</a:t>
                </a:r>
                <a:endParaRPr sz="1700">
                  <a:solidFill>
                    <a:schemeClr val="dk1"/>
                  </a:solidFill>
                  <a:latin typeface="Nunito"/>
                  <a:ea typeface="Nunito"/>
                  <a:cs typeface="Nunito"/>
                  <a:sym typeface="Nunito"/>
                </a:endParaRPr>
              </a:p>
            </p:txBody>
          </p:sp>
          <p:sp>
            <p:nvSpPr>
              <p:cNvPr id="462" name="Google Shape;462;p52"/>
              <p:cNvSpPr txBox="1"/>
              <p:nvPr/>
            </p:nvSpPr>
            <p:spPr>
              <a:xfrm>
                <a:off x="6275900" y="656119"/>
                <a:ext cx="1597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Connections</a:t>
                </a:r>
                <a:endParaRPr sz="1700">
                  <a:solidFill>
                    <a:schemeClr val="dk1"/>
                  </a:solidFill>
                  <a:latin typeface="Nunito"/>
                  <a:ea typeface="Nunito"/>
                  <a:cs typeface="Nunito"/>
                  <a:sym typeface="Nunito"/>
                </a:endParaRPr>
              </a:p>
            </p:txBody>
          </p:sp>
        </p:grpSp>
        <p:sp>
          <p:nvSpPr>
            <p:cNvPr id="463" name="Google Shape;463;p52"/>
            <p:cNvSpPr txBox="1"/>
            <p:nvPr/>
          </p:nvSpPr>
          <p:spPr>
            <a:xfrm>
              <a:off x="7353300" y="652475"/>
              <a:ext cx="1199100" cy="1143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Military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Humble background</a:t>
              </a:r>
              <a:endParaRPr i="1">
                <a:solidFill>
                  <a:schemeClr val="dk1"/>
                </a:solidFill>
                <a:latin typeface="Nunito"/>
                <a:ea typeface="Nunito"/>
                <a:cs typeface="Nunito"/>
                <a:sym typeface="Nunito"/>
              </a:endParaRPr>
            </a:p>
          </p:txBody>
        </p:sp>
      </p:grpSp>
      <p:grpSp>
        <p:nvGrpSpPr>
          <p:cNvPr id="464" name="Google Shape;464;p52"/>
          <p:cNvGrpSpPr/>
          <p:nvPr/>
        </p:nvGrpSpPr>
        <p:grpSpPr>
          <a:xfrm>
            <a:off x="2934985" y="2743125"/>
            <a:ext cx="2767953" cy="1949021"/>
            <a:chOff x="1324747" y="2735575"/>
            <a:chExt cx="2767953" cy="1949021"/>
          </a:xfrm>
        </p:grpSpPr>
        <p:grpSp>
          <p:nvGrpSpPr>
            <p:cNvPr id="465" name="Google Shape;465;p52"/>
            <p:cNvGrpSpPr/>
            <p:nvPr/>
          </p:nvGrpSpPr>
          <p:grpSpPr>
            <a:xfrm>
              <a:off x="1324747" y="2735575"/>
              <a:ext cx="2767953" cy="1949021"/>
              <a:chOff x="1324747" y="2735575"/>
              <a:chExt cx="2767953" cy="1949021"/>
            </a:xfrm>
          </p:grpSpPr>
          <p:sp>
            <p:nvSpPr>
              <p:cNvPr id="466" name="Google Shape;466;p52"/>
              <p:cNvSpPr txBox="1"/>
              <p:nvPr/>
            </p:nvSpPr>
            <p:spPr>
              <a:xfrm>
                <a:off x="1324747" y="2735575"/>
                <a:ext cx="15669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Strensham</a:t>
                </a:r>
                <a:endParaRPr b="1" sz="1800">
                  <a:solidFill>
                    <a:schemeClr val="dk1"/>
                  </a:solidFill>
                  <a:latin typeface="Nunito"/>
                  <a:ea typeface="Nunito"/>
                  <a:cs typeface="Nunito"/>
                  <a:sym typeface="Nunito"/>
                </a:endParaRPr>
              </a:p>
            </p:txBody>
          </p:sp>
          <p:sp>
            <p:nvSpPr>
              <p:cNvPr id="467" name="Google Shape;467;p52"/>
              <p:cNvSpPr txBox="1"/>
              <p:nvPr/>
            </p:nvSpPr>
            <p:spPr>
              <a:xfrm>
                <a:off x="1414000" y="4345596"/>
                <a:ext cx="1069500" cy="33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dk1"/>
                    </a:solidFill>
                    <a:latin typeface="Nunito"/>
                    <a:ea typeface="Nunito"/>
                    <a:cs typeface="Nunito"/>
                    <a:sym typeface="Nunito"/>
                  </a:rPr>
                  <a:t>Refinement</a:t>
                </a:r>
                <a:endParaRPr sz="1300">
                  <a:solidFill>
                    <a:schemeClr val="dk1"/>
                  </a:solidFill>
                  <a:latin typeface="Nunito"/>
                  <a:ea typeface="Nunito"/>
                  <a:cs typeface="Nunito"/>
                  <a:sym typeface="Nunito"/>
                </a:endParaRPr>
              </a:p>
            </p:txBody>
          </p:sp>
          <p:sp>
            <p:nvSpPr>
              <p:cNvPr id="468" name="Google Shape;468;p52"/>
              <p:cNvSpPr txBox="1"/>
              <p:nvPr/>
            </p:nvSpPr>
            <p:spPr>
              <a:xfrm>
                <a:off x="1414000" y="3981191"/>
                <a:ext cx="26787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469" name="Google Shape;469;p52"/>
              <p:cNvSpPr txBox="1"/>
              <p:nvPr/>
            </p:nvSpPr>
            <p:spPr>
              <a:xfrm>
                <a:off x="1414000" y="3616786"/>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800">
                    <a:solidFill>
                      <a:schemeClr val="dk1"/>
                    </a:solidFill>
                    <a:latin typeface="Nunito"/>
                    <a:ea typeface="Nunito"/>
                    <a:cs typeface="Nunito"/>
                    <a:sym typeface="Nunito"/>
                  </a:rPr>
                  <a:t>History</a:t>
                </a:r>
                <a:endParaRPr sz="800">
                  <a:solidFill>
                    <a:schemeClr val="dk1"/>
                  </a:solidFill>
                  <a:latin typeface="Nunito"/>
                  <a:ea typeface="Nunito"/>
                  <a:cs typeface="Nunito"/>
                  <a:sym typeface="Nunito"/>
                </a:endParaRPr>
              </a:p>
            </p:txBody>
          </p:sp>
          <p:sp>
            <p:nvSpPr>
              <p:cNvPr id="470" name="Google Shape;470;p52"/>
              <p:cNvSpPr txBox="1"/>
              <p:nvPr/>
            </p:nvSpPr>
            <p:spPr>
              <a:xfrm>
                <a:off x="1414000" y="3252380"/>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dk1"/>
                    </a:solidFill>
                    <a:latin typeface="Nunito"/>
                    <a:ea typeface="Nunito"/>
                    <a:cs typeface="Nunito"/>
                    <a:sym typeface="Nunito"/>
                  </a:rPr>
                  <a:t>Connec-tions</a:t>
                </a:r>
                <a:endParaRPr sz="700">
                  <a:solidFill>
                    <a:schemeClr val="dk1"/>
                  </a:solidFill>
                  <a:latin typeface="Nunito"/>
                  <a:ea typeface="Nunito"/>
                  <a:cs typeface="Nunito"/>
                  <a:sym typeface="Nunito"/>
                </a:endParaRPr>
              </a:p>
            </p:txBody>
          </p:sp>
        </p:grpSp>
        <p:sp>
          <p:nvSpPr>
            <p:cNvPr id="471" name="Google Shape;471;p52"/>
            <p:cNvSpPr txBox="1"/>
            <p:nvPr/>
          </p:nvSpPr>
          <p:spPr>
            <a:xfrm>
              <a:off x="2200900" y="3252875"/>
              <a:ext cx="1891800" cy="723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Industrialists Progressive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Nouveau riche</a:t>
              </a:r>
              <a:endParaRPr i="1">
                <a:solidFill>
                  <a:schemeClr val="dk1"/>
                </a:solidFill>
                <a:latin typeface="Nunito"/>
                <a:ea typeface="Nunito"/>
                <a:cs typeface="Nunito"/>
                <a:sym typeface="Nunito"/>
              </a:endParaRPr>
            </a:p>
          </p:txBody>
        </p:sp>
      </p:grpSp>
      <p:grpSp>
        <p:nvGrpSpPr>
          <p:cNvPr id="472" name="Google Shape;472;p52"/>
          <p:cNvGrpSpPr/>
          <p:nvPr/>
        </p:nvGrpSpPr>
        <p:grpSpPr>
          <a:xfrm>
            <a:off x="6048659" y="2743137"/>
            <a:ext cx="2946454" cy="1949013"/>
            <a:chOff x="4796396" y="2735587"/>
            <a:chExt cx="2946454" cy="1949013"/>
          </a:xfrm>
        </p:grpSpPr>
        <p:grpSp>
          <p:nvGrpSpPr>
            <p:cNvPr id="473" name="Google Shape;473;p52"/>
            <p:cNvGrpSpPr/>
            <p:nvPr/>
          </p:nvGrpSpPr>
          <p:grpSpPr>
            <a:xfrm>
              <a:off x="4796396" y="2735587"/>
              <a:ext cx="2946454" cy="1949013"/>
              <a:chOff x="4796396" y="2735587"/>
              <a:chExt cx="2946454" cy="1949013"/>
            </a:xfrm>
          </p:grpSpPr>
          <p:sp>
            <p:nvSpPr>
              <p:cNvPr id="474" name="Google Shape;474;p52"/>
              <p:cNvSpPr txBox="1"/>
              <p:nvPr/>
            </p:nvSpPr>
            <p:spPr>
              <a:xfrm>
                <a:off x="4796396" y="2735587"/>
                <a:ext cx="16578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Woodal</a:t>
                </a:r>
                <a:endParaRPr b="1" sz="1800">
                  <a:solidFill>
                    <a:schemeClr val="dk1"/>
                  </a:solidFill>
                  <a:latin typeface="Nunito"/>
                  <a:ea typeface="Nunito"/>
                  <a:cs typeface="Nunito"/>
                  <a:sym typeface="Nunito"/>
                </a:endParaRPr>
              </a:p>
            </p:txBody>
          </p:sp>
          <p:sp>
            <p:nvSpPr>
              <p:cNvPr id="475" name="Google Shape;475;p52"/>
              <p:cNvSpPr txBox="1"/>
              <p:nvPr/>
            </p:nvSpPr>
            <p:spPr>
              <a:xfrm>
                <a:off x="4890450" y="4345600"/>
                <a:ext cx="1136700" cy="3390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lt1"/>
                    </a:solidFill>
                    <a:latin typeface="Nunito"/>
                    <a:ea typeface="Nunito"/>
                    <a:cs typeface="Nunito"/>
                    <a:sym typeface="Nunito"/>
                  </a:rPr>
                  <a:t>Refinement</a:t>
                </a:r>
                <a:endParaRPr sz="1300">
                  <a:solidFill>
                    <a:schemeClr val="lt1"/>
                  </a:solidFill>
                  <a:latin typeface="Nunito"/>
                  <a:ea typeface="Nunito"/>
                  <a:cs typeface="Nunito"/>
                  <a:sym typeface="Nunito"/>
                </a:endParaRPr>
              </a:p>
            </p:txBody>
          </p:sp>
          <p:sp>
            <p:nvSpPr>
              <p:cNvPr id="476" name="Google Shape;476;p52"/>
              <p:cNvSpPr txBox="1"/>
              <p:nvPr/>
            </p:nvSpPr>
            <p:spPr>
              <a:xfrm>
                <a:off x="4890463" y="3958775"/>
                <a:ext cx="6120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000">
                    <a:solidFill>
                      <a:schemeClr val="lt1"/>
                    </a:solidFill>
                    <a:latin typeface="Nunito"/>
                    <a:ea typeface="Nunito"/>
                    <a:cs typeface="Nunito"/>
                    <a:sym typeface="Nunito"/>
                  </a:rPr>
                  <a:t>Wealth</a:t>
                </a:r>
                <a:endParaRPr sz="1000">
                  <a:solidFill>
                    <a:schemeClr val="lt1"/>
                  </a:solidFill>
                  <a:latin typeface="Nunito"/>
                  <a:ea typeface="Nunito"/>
                  <a:cs typeface="Nunito"/>
                  <a:sym typeface="Nunito"/>
                </a:endParaRPr>
              </a:p>
            </p:txBody>
          </p:sp>
          <p:sp>
            <p:nvSpPr>
              <p:cNvPr id="477" name="Google Shape;477;p52"/>
              <p:cNvSpPr txBox="1"/>
              <p:nvPr/>
            </p:nvSpPr>
            <p:spPr>
              <a:xfrm>
                <a:off x="4890450" y="3571944"/>
                <a:ext cx="2852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78" name="Google Shape;478;p52"/>
              <p:cNvSpPr txBox="1"/>
              <p:nvPr/>
            </p:nvSpPr>
            <p:spPr>
              <a:xfrm>
                <a:off x="4890450" y="3185115"/>
                <a:ext cx="2276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479" name="Google Shape;479;p52"/>
            <p:cNvSpPr txBox="1"/>
            <p:nvPr/>
          </p:nvSpPr>
          <p:spPr>
            <a:xfrm>
              <a:off x="6086475" y="3836800"/>
              <a:ext cx="1656300" cy="847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Old money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Old ways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Duty</a:t>
              </a:r>
              <a:endParaRPr i="1">
                <a:solidFill>
                  <a:schemeClr val="dk1"/>
                </a:solidFill>
                <a:latin typeface="Nunito"/>
                <a:ea typeface="Nunito"/>
                <a:cs typeface="Nunito"/>
                <a:sym typeface="Nunito"/>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3"/>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5" name="Google Shape;485;p53"/>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486" name="Google Shape;486;p53"/>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7" name="Google Shape;487;p53"/>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8" name="Google Shape;488;p53"/>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9" name="Google Shape;489;p53"/>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90" name="Google Shape;490;p53"/>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91" name="Google Shape;491;p53"/>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92" name="Google Shape;492;p53"/>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493" name="Google Shape;493;p53"/>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494" name="Google Shape;494;p53"/>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95" name="Google Shape;495;p53"/>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496" name="Google Shape;496;p53"/>
          <p:cNvGrpSpPr/>
          <p:nvPr/>
        </p:nvGrpSpPr>
        <p:grpSpPr>
          <a:xfrm>
            <a:off x="2627025" y="879500"/>
            <a:ext cx="1469225" cy="1219200"/>
            <a:chOff x="1518925" y="962650"/>
            <a:chExt cx="1469225" cy="1219200"/>
          </a:xfrm>
        </p:grpSpPr>
        <p:grpSp>
          <p:nvGrpSpPr>
            <p:cNvPr id="497" name="Google Shape;497;p53"/>
            <p:cNvGrpSpPr/>
            <p:nvPr/>
          </p:nvGrpSpPr>
          <p:grpSpPr>
            <a:xfrm>
              <a:off x="1599575" y="1196600"/>
              <a:ext cx="1260850" cy="769000"/>
              <a:chOff x="1599575" y="1196600"/>
              <a:chExt cx="1260850" cy="769000"/>
            </a:xfrm>
          </p:grpSpPr>
          <p:sp>
            <p:nvSpPr>
              <p:cNvPr id="498" name="Google Shape;498;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499" name="Google Shape;499;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0" name="Google Shape;500;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01" name="Google Shape;501;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02" name="Google Shape;502;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03" name="Google Shape;503;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04" name="Google Shape;504;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5" name="Google Shape;505;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506" name="Google Shape;506;p53"/>
            <p:cNvGrpSpPr/>
            <p:nvPr/>
          </p:nvGrpSpPr>
          <p:grpSpPr>
            <a:xfrm>
              <a:off x="1518925" y="962650"/>
              <a:ext cx="1469225" cy="1219200"/>
              <a:chOff x="1518925" y="962650"/>
              <a:chExt cx="1469225" cy="1219200"/>
            </a:xfrm>
          </p:grpSpPr>
          <p:grpSp>
            <p:nvGrpSpPr>
              <p:cNvPr id="507" name="Google Shape;507;p53"/>
              <p:cNvGrpSpPr/>
              <p:nvPr/>
            </p:nvGrpSpPr>
            <p:grpSpPr>
              <a:xfrm>
                <a:off x="2341875" y="962650"/>
                <a:ext cx="646275" cy="1219200"/>
                <a:chOff x="2341875" y="962650"/>
                <a:chExt cx="646275" cy="1219200"/>
              </a:xfrm>
            </p:grpSpPr>
            <p:sp>
              <p:nvSpPr>
                <p:cNvPr id="508" name="Google Shape;508;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09" name="Google Shape;509;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10" name="Google Shape;510;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511" name="Google Shape;511;p53"/>
              <p:cNvGrpSpPr/>
              <p:nvPr/>
            </p:nvGrpSpPr>
            <p:grpSpPr>
              <a:xfrm flipH="1">
                <a:off x="1518925" y="962650"/>
                <a:ext cx="646275" cy="1219200"/>
                <a:chOff x="2341875" y="962650"/>
                <a:chExt cx="646275" cy="1219200"/>
              </a:xfrm>
            </p:grpSpPr>
            <p:sp>
              <p:nvSpPr>
                <p:cNvPr id="512" name="Google Shape;512;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13" name="Google Shape;513;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14" name="Google Shape;514;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515" name="Google Shape;515;p53"/>
          <p:cNvGrpSpPr/>
          <p:nvPr/>
        </p:nvGrpSpPr>
        <p:grpSpPr>
          <a:xfrm>
            <a:off x="2707675" y="2842525"/>
            <a:ext cx="1260850" cy="769000"/>
            <a:chOff x="1599575" y="1196600"/>
            <a:chExt cx="1260850" cy="769000"/>
          </a:xfrm>
        </p:grpSpPr>
        <p:sp>
          <p:nvSpPr>
            <p:cNvPr id="516" name="Google Shape;516;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17" name="Google Shape;517;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8" name="Google Shape;518;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19" name="Google Shape;519;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20" name="Google Shape;520;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21" name="Google Shape;521;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22" name="Google Shape;522;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3" name="Google Shape;523;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524" name="Google Shape;524;p53"/>
          <p:cNvGrpSpPr/>
          <p:nvPr/>
        </p:nvGrpSpPr>
        <p:grpSpPr>
          <a:xfrm flipH="1" rot="10800000">
            <a:off x="2627025" y="2608575"/>
            <a:ext cx="1469225" cy="1219200"/>
            <a:chOff x="1518925" y="962650"/>
            <a:chExt cx="1469225" cy="1219200"/>
          </a:xfrm>
        </p:grpSpPr>
        <p:grpSp>
          <p:nvGrpSpPr>
            <p:cNvPr id="525" name="Google Shape;525;p53"/>
            <p:cNvGrpSpPr/>
            <p:nvPr/>
          </p:nvGrpSpPr>
          <p:grpSpPr>
            <a:xfrm>
              <a:off x="2341875" y="962650"/>
              <a:ext cx="646275" cy="1219200"/>
              <a:chOff x="2341875" y="962650"/>
              <a:chExt cx="646275" cy="1219200"/>
            </a:xfrm>
          </p:grpSpPr>
          <p:sp>
            <p:nvSpPr>
              <p:cNvPr id="526" name="Google Shape;526;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27" name="Google Shape;527;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28" name="Google Shape;528;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529" name="Google Shape;529;p53"/>
            <p:cNvGrpSpPr/>
            <p:nvPr/>
          </p:nvGrpSpPr>
          <p:grpSpPr>
            <a:xfrm flipH="1">
              <a:off x="1518925" y="962650"/>
              <a:ext cx="646275" cy="1219200"/>
              <a:chOff x="2341875" y="962650"/>
              <a:chExt cx="646275" cy="1219200"/>
            </a:xfrm>
          </p:grpSpPr>
          <p:sp>
            <p:nvSpPr>
              <p:cNvPr id="530" name="Google Shape;530;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31" name="Google Shape;531;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32" name="Google Shape;532;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533" name="Google Shape;533;p53"/>
          <p:cNvGrpSpPr/>
          <p:nvPr/>
        </p:nvGrpSpPr>
        <p:grpSpPr>
          <a:xfrm>
            <a:off x="2731213" y="4176825"/>
            <a:ext cx="1260850" cy="769000"/>
            <a:chOff x="2731213" y="4176825"/>
            <a:chExt cx="1260850" cy="769000"/>
          </a:xfrm>
        </p:grpSpPr>
        <p:sp>
          <p:nvSpPr>
            <p:cNvPr id="534" name="Google Shape;534;p53"/>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35" name="Google Shape;535;p53"/>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36" name="Google Shape;536;p53"/>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7" name="Google Shape;537;p53"/>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38" name="Google Shape;538;p53"/>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39" name="Google Shape;539;p53"/>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40" name="Google Shape;540;p53"/>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1" name="Google Shape;541;p53"/>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542" name="Google Shape;542;p53"/>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543" name="Google Shape;543;p53"/>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544" name="Google Shape;544;p53"/>
          <p:cNvGrpSpPr/>
          <p:nvPr/>
        </p:nvGrpSpPr>
        <p:grpSpPr>
          <a:xfrm>
            <a:off x="7414300" y="761000"/>
            <a:ext cx="1260850" cy="769000"/>
            <a:chOff x="7414300" y="761000"/>
            <a:chExt cx="1260850" cy="769000"/>
          </a:xfrm>
        </p:grpSpPr>
        <p:sp>
          <p:nvSpPr>
            <p:cNvPr id="545" name="Google Shape;545;p53"/>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6" name="Google Shape;546;p53"/>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547" name="Google Shape;547;p53"/>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48" name="Google Shape;548;p53"/>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549" name="Google Shape;549;p53"/>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50" name="Google Shape;550;p53"/>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51" name="Google Shape;551;p53"/>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2" name="Google Shape;552;p53"/>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53" name="Google Shape;553;p53"/>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554" name="Google Shape;554;p53"/>
          <p:cNvGrpSpPr/>
          <p:nvPr/>
        </p:nvGrpSpPr>
        <p:grpSpPr>
          <a:xfrm>
            <a:off x="7414300" y="2073525"/>
            <a:ext cx="1260850" cy="769000"/>
            <a:chOff x="5660350" y="2851375"/>
            <a:chExt cx="1260850" cy="769000"/>
          </a:xfrm>
        </p:grpSpPr>
        <p:sp>
          <p:nvSpPr>
            <p:cNvPr id="555" name="Google Shape;555;p53"/>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56" name="Google Shape;556;p53"/>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557" name="Google Shape;557;p53"/>
            <p:cNvGrpSpPr/>
            <p:nvPr/>
          </p:nvGrpSpPr>
          <p:grpSpPr>
            <a:xfrm>
              <a:off x="5660350" y="2851375"/>
              <a:ext cx="1260850" cy="769000"/>
              <a:chOff x="1599575" y="1196600"/>
              <a:chExt cx="1260850" cy="769000"/>
            </a:xfrm>
          </p:grpSpPr>
          <p:sp>
            <p:nvSpPr>
              <p:cNvPr id="558" name="Google Shape;558;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59" name="Google Shape;559;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0" name="Google Shape;560;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61" name="Google Shape;561;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62" name="Google Shape;562;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63" name="Google Shape;563;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64" name="Google Shape;564;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5" name="Google Shape;565;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566" name="Google Shape;566;p53"/>
          <p:cNvGrpSpPr/>
          <p:nvPr/>
        </p:nvGrpSpPr>
        <p:grpSpPr>
          <a:xfrm>
            <a:off x="6920050" y="3980250"/>
            <a:ext cx="1260850" cy="769000"/>
            <a:chOff x="1599575" y="1196600"/>
            <a:chExt cx="1260850" cy="769000"/>
          </a:xfrm>
        </p:grpSpPr>
        <p:sp>
          <p:nvSpPr>
            <p:cNvPr id="567" name="Google Shape;567;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68" name="Google Shape;568;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9" name="Google Shape;569;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70" name="Google Shape;570;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71" name="Google Shape;571;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72" name="Google Shape;572;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73" name="Google Shape;573;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4" name="Google Shape;574;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575" name="Google Shape;575;p53"/>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76" name="Google Shape;576;p53"/>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4"/>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582" name="Google Shape;582;p54"/>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Entrance</a:t>
            </a:r>
            <a:endParaRPr sz="1900"/>
          </a:p>
          <a:p>
            <a:pPr indent="0" lvl="0" marL="0" rtl="0" algn="l">
              <a:spcBef>
                <a:spcPts val="1000"/>
              </a:spcBef>
              <a:spcAft>
                <a:spcPts val="0"/>
              </a:spcAft>
              <a:buNone/>
            </a:pPr>
            <a:r>
              <a:rPr lang="sv" sz="1900"/>
              <a:t>Hole in the wall - leaders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Chain dance - followers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Free dance - no couples</a:t>
            </a:r>
            <a:endParaRPr sz="1900"/>
          </a:p>
          <a:p>
            <a:pPr indent="0" lvl="0" marL="0" rtl="0" algn="l">
              <a:spcBef>
                <a:spcPts val="1000"/>
              </a:spcBef>
              <a:spcAft>
                <a:spcPts val="1000"/>
              </a:spcAft>
              <a:buNone/>
            </a:pPr>
            <a:r>
              <a:rPr lang="sv" sz="1900"/>
              <a:t>May I write to you? - followers ask</a:t>
            </a:r>
            <a:endParaRPr sz="1900"/>
          </a:p>
        </p:txBody>
      </p:sp>
      <p:sp>
        <p:nvSpPr>
          <p:cNvPr id="583" name="Google Shape;583;p54"/>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First Ball</a:t>
            </a:r>
            <a:endParaRPr/>
          </a:p>
        </p:txBody>
      </p:sp>
      <p:sp>
        <p:nvSpPr>
          <p:cNvPr id="584" name="Google Shape;584;p54"/>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55"/>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sv"/>
              <a:t>Writing </a:t>
            </a:r>
            <a:endParaRPr/>
          </a:p>
          <a:p>
            <a:pPr indent="-317500" lvl="0" marL="457200" rtl="0" algn="l">
              <a:spcBef>
                <a:spcPts val="1000"/>
              </a:spcBef>
              <a:spcAft>
                <a:spcPts val="0"/>
              </a:spcAft>
              <a:buSzPts val="1400"/>
              <a:buChar char="●"/>
            </a:pPr>
            <a:r>
              <a:rPr lang="sv"/>
              <a:t>The postman comes</a:t>
            </a:r>
            <a:endParaRPr/>
          </a:p>
          <a:p>
            <a:pPr indent="-317500" lvl="0" marL="457200" rtl="0" algn="l">
              <a:spcBef>
                <a:spcPts val="1000"/>
              </a:spcBef>
              <a:spcAft>
                <a:spcPts val="0"/>
              </a:spcAft>
              <a:buSzPts val="1400"/>
              <a:buChar char="●"/>
            </a:pPr>
            <a:r>
              <a:rPr lang="sv"/>
              <a:t>Reading</a:t>
            </a:r>
            <a:endParaRPr/>
          </a:p>
          <a:p>
            <a:pPr indent="0" lvl="0" marL="457200" rtl="0" algn="l">
              <a:spcBef>
                <a:spcPts val="1000"/>
              </a:spcBef>
              <a:spcAft>
                <a:spcPts val="1000"/>
              </a:spcAft>
              <a:buNone/>
            </a:pPr>
            <a:r>
              <a:t/>
            </a:r>
            <a:endParaRPr/>
          </a:p>
        </p:txBody>
      </p:sp>
      <p:sp>
        <p:nvSpPr>
          <p:cNvPr id="590" name="Google Shape;590;p55"/>
          <p:cNvSpPr/>
          <p:nvPr/>
        </p:nvSpPr>
        <p:spPr>
          <a:xfrm>
            <a:off x="2856150" y="3421750"/>
            <a:ext cx="3431700" cy="14892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591" name="Google Shape;591;p55"/>
          <p:cNvSpPr txBox="1"/>
          <p:nvPr>
            <p:ph idx="2" type="body"/>
          </p:nvPr>
        </p:nvSpPr>
        <p:spPr>
          <a:xfrm>
            <a:off x="2856150" y="3513350"/>
            <a:ext cx="3431700" cy="130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400">
                <a:solidFill>
                  <a:srgbClr val="45818E"/>
                </a:solidFill>
                <a:latin typeface="Lobster"/>
                <a:ea typeface="Lobster"/>
                <a:cs typeface="Lobster"/>
                <a:sym typeface="Lobster"/>
              </a:rPr>
              <a:t>One letter good</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Two letters better</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Three letters a scandal!</a:t>
            </a:r>
            <a:endParaRPr>
              <a:solidFill>
                <a:srgbClr val="45818E"/>
              </a:solidFill>
            </a:endParaRPr>
          </a:p>
        </p:txBody>
      </p:sp>
      <p:sp>
        <p:nvSpPr>
          <p:cNvPr id="592" name="Google Shape;592;p55"/>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Letters </a:t>
            </a:r>
            <a:endParaRPr/>
          </a:p>
        </p:txBody>
      </p:sp>
      <p:sp>
        <p:nvSpPr>
          <p:cNvPr id="593" name="Google Shape;593;p55"/>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F</a:t>
            </a:r>
            <a:r>
              <a:rPr lang="sv"/>
              <a:t>ollowers ask one or two to exchange letters.</a:t>
            </a:r>
            <a:endParaRPr/>
          </a:p>
          <a:p>
            <a:pPr indent="0" lvl="0" marL="0" rtl="0" algn="l">
              <a:spcBef>
                <a:spcPts val="1000"/>
              </a:spcBef>
              <a:spcAft>
                <a:spcPts val="0"/>
              </a:spcAft>
              <a:buNone/>
            </a:pPr>
            <a:r>
              <a:rPr lang="sv"/>
              <a:t>Only </a:t>
            </a:r>
            <a:r>
              <a:rPr lang="sv"/>
              <a:t>ask those </a:t>
            </a:r>
            <a:r>
              <a:rPr lang="sv"/>
              <a:t>with the </a:t>
            </a:r>
            <a:r>
              <a:rPr b="1" lang="sv"/>
              <a:t>same number or more black marks </a:t>
            </a:r>
            <a:r>
              <a:rPr lang="sv"/>
              <a:t>as you</a:t>
            </a:r>
            <a:endParaRPr/>
          </a:p>
          <a:p>
            <a:pPr indent="0" lvl="0" marL="0" rtl="0" algn="l">
              <a:spcBef>
                <a:spcPts val="1000"/>
              </a:spcBef>
              <a:spcAft>
                <a:spcPts val="1000"/>
              </a:spcAft>
              <a:buNone/>
            </a:pPr>
            <a:r>
              <a:rPr lang="sv"/>
              <a:t>Each person may accept any number of requests, but can only write 2 letters. Not writing to someone you have promised a letter to may cause a scandal.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56"/>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Second Ball</a:t>
            </a:r>
            <a:endParaRPr/>
          </a:p>
        </p:txBody>
      </p:sp>
      <p:sp>
        <p:nvSpPr>
          <p:cNvPr id="599" name="Google Shape;599;p56"/>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Hole in the Wall - leaders ask</a:t>
            </a:r>
            <a:endParaRPr sz="1900"/>
          </a:p>
          <a:p>
            <a:pPr indent="0" lvl="0" marL="0" rtl="0" algn="l">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Waltz - followers ask - change partners when bell rings (3 times)</a:t>
            </a:r>
            <a:endParaRPr sz="1900"/>
          </a:p>
          <a:p>
            <a:pPr indent="0" lvl="0" marL="0" rtl="0" algn="l">
              <a:spcBef>
                <a:spcPts val="1000"/>
              </a:spcBef>
              <a:spcAft>
                <a:spcPts val="1000"/>
              </a:spcAft>
              <a:buNone/>
            </a:pPr>
            <a:r>
              <a:rPr lang="sv" sz="1900"/>
              <a:t>May I visit you? - leaders ask</a:t>
            </a:r>
            <a:endParaRPr sz="1900"/>
          </a:p>
        </p:txBody>
      </p:sp>
      <p:sp>
        <p:nvSpPr>
          <p:cNvPr id="600" name="Google Shape;600;p56"/>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601" name="Google Shape;601;p56"/>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57"/>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07" name="Google Shape;607;p57"/>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608" name="Google Shape;608;p57"/>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09" name="Google Shape;609;p57"/>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0" name="Google Shape;610;p57"/>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1" name="Google Shape;611;p57"/>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2" name="Google Shape;612;p57"/>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3" name="Google Shape;613;p57"/>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4" name="Google Shape;614;p57"/>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615" name="Google Shape;615;p57"/>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616" name="Google Shape;616;p57"/>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7" name="Google Shape;617;p57"/>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618" name="Google Shape;618;p57"/>
          <p:cNvGrpSpPr/>
          <p:nvPr/>
        </p:nvGrpSpPr>
        <p:grpSpPr>
          <a:xfrm>
            <a:off x="2627025" y="879500"/>
            <a:ext cx="1469225" cy="1219200"/>
            <a:chOff x="1518925" y="962650"/>
            <a:chExt cx="1469225" cy="1219200"/>
          </a:xfrm>
        </p:grpSpPr>
        <p:grpSp>
          <p:nvGrpSpPr>
            <p:cNvPr id="619" name="Google Shape;619;p57"/>
            <p:cNvGrpSpPr/>
            <p:nvPr/>
          </p:nvGrpSpPr>
          <p:grpSpPr>
            <a:xfrm>
              <a:off x="1599575" y="1196600"/>
              <a:ext cx="1260850" cy="769000"/>
              <a:chOff x="1599575" y="1196600"/>
              <a:chExt cx="1260850" cy="769000"/>
            </a:xfrm>
          </p:grpSpPr>
          <p:sp>
            <p:nvSpPr>
              <p:cNvPr id="620" name="Google Shape;620;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21" name="Google Shape;621;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2" name="Google Shape;622;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23" name="Google Shape;623;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24" name="Google Shape;624;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25" name="Google Shape;625;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26" name="Google Shape;626;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7" name="Google Shape;627;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628" name="Google Shape;628;p57"/>
            <p:cNvGrpSpPr/>
            <p:nvPr/>
          </p:nvGrpSpPr>
          <p:grpSpPr>
            <a:xfrm>
              <a:off x="1518925" y="962650"/>
              <a:ext cx="1469225" cy="1219200"/>
              <a:chOff x="1518925" y="962650"/>
              <a:chExt cx="1469225" cy="1219200"/>
            </a:xfrm>
          </p:grpSpPr>
          <p:grpSp>
            <p:nvGrpSpPr>
              <p:cNvPr id="629" name="Google Shape;629;p57"/>
              <p:cNvGrpSpPr/>
              <p:nvPr/>
            </p:nvGrpSpPr>
            <p:grpSpPr>
              <a:xfrm>
                <a:off x="2341875" y="962650"/>
                <a:ext cx="646275" cy="1219200"/>
                <a:chOff x="2341875" y="962650"/>
                <a:chExt cx="646275" cy="1219200"/>
              </a:xfrm>
            </p:grpSpPr>
            <p:sp>
              <p:nvSpPr>
                <p:cNvPr id="630" name="Google Shape;630;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1" name="Google Shape;631;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2" name="Google Shape;632;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633" name="Google Shape;633;p57"/>
              <p:cNvGrpSpPr/>
              <p:nvPr/>
            </p:nvGrpSpPr>
            <p:grpSpPr>
              <a:xfrm flipH="1">
                <a:off x="1518925" y="962650"/>
                <a:ext cx="646275" cy="1219200"/>
                <a:chOff x="2341875" y="962650"/>
                <a:chExt cx="646275" cy="1219200"/>
              </a:xfrm>
            </p:grpSpPr>
            <p:sp>
              <p:nvSpPr>
                <p:cNvPr id="634" name="Google Shape;634;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5" name="Google Shape;635;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6" name="Google Shape;636;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637" name="Google Shape;637;p57"/>
          <p:cNvGrpSpPr/>
          <p:nvPr/>
        </p:nvGrpSpPr>
        <p:grpSpPr>
          <a:xfrm>
            <a:off x="2707675" y="2842525"/>
            <a:ext cx="1260850" cy="769000"/>
            <a:chOff x="1599575" y="1196600"/>
            <a:chExt cx="1260850" cy="769000"/>
          </a:xfrm>
        </p:grpSpPr>
        <p:sp>
          <p:nvSpPr>
            <p:cNvPr id="638" name="Google Shape;638;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39" name="Google Shape;639;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0" name="Google Shape;640;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41" name="Google Shape;641;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42" name="Google Shape;642;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43" name="Google Shape;643;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44" name="Google Shape;644;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5" name="Google Shape;645;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646" name="Google Shape;646;p57"/>
          <p:cNvGrpSpPr/>
          <p:nvPr/>
        </p:nvGrpSpPr>
        <p:grpSpPr>
          <a:xfrm flipH="1" rot="10800000">
            <a:off x="2627025" y="2608575"/>
            <a:ext cx="1469225" cy="1219200"/>
            <a:chOff x="1518925" y="962650"/>
            <a:chExt cx="1469225" cy="1219200"/>
          </a:xfrm>
        </p:grpSpPr>
        <p:grpSp>
          <p:nvGrpSpPr>
            <p:cNvPr id="647" name="Google Shape;647;p57"/>
            <p:cNvGrpSpPr/>
            <p:nvPr/>
          </p:nvGrpSpPr>
          <p:grpSpPr>
            <a:xfrm>
              <a:off x="2341875" y="962650"/>
              <a:ext cx="646275" cy="1219200"/>
              <a:chOff x="2341875" y="962650"/>
              <a:chExt cx="646275" cy="1219200"/>
            </a:xfrm>
          </p:grpSpPr>
          <p:sp>
            <p:nvSpPr>
              <p:cNvPr id="648" name="Google Shape;648;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49" name="Google Shape;649;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50" name="Google Shape;650;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651" name="Google Shape;651;p57"/>
            <p:cNvGrpSpPr/>
            <p:nvPr/>
          </p:nvGrpSpPr>
          <p:grpSpPr>
            <a:xfrm flipH="1">
              <a:off x="1518925" y="962650"/>
              <a:ext cx="646275" cy="1219200"/>
              <a:chOff x="2341875" y="962650"/>
              <a:chExt cx="646275" cy="1219200"/>
            </a:xfrm>
          </p:grpSpPr>
          <p:sp>
            <p:nvSpPr>
              <p:cNvPr id="652" name="Google Shape;652;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53" name="Google Shape;653;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54" name="Google Shape;654;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655" name="Google Shape;655;p57"/>
          <p:cNvGrpSpPr/>
          <p:nvPr/>
        </p:nvGrpSpPr>
        <p:grpSpPr>
          <a:xfrm>
            <a:off x="2731213" y="4176825"/>
            <a:ext cx="1260850" cy="769000"/>
            <a:chOff x="2731213" y="4176825"/>
            <a:chExt cx="1260850" cy="769000"/>
          </a:xfrm>
        </p:grpSpPr>
        <p:sp>
          <p:nvSpPr>
            <p:cNvPr id="656" name="Google Shape;656;p57"/>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57" name="Google Shape;657;p57"/>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58" name="Google Shape;658;p57"/>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9" name="Google Shape;659;p57"/>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60" name="Google Shape;660;p57"/>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61" name="Google Shape;661;p57"/>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62" name="Google Shape;662;p57"/>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3" name="Google Shape;663;p57"/>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664" name="Google Shape;664;p57"/>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665" name="Google Shape;665;p57"/>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666" name="Google Shape;666;p57"/>
          <p:cNvGrpSpPr/>
          <p:nvPr/>
        </p:nvGrpSpPr>
        <p:grpSpPr>
          <a:xfrm>
            <a:off x="7414300" y="761000"/>
            <a:ext cx="1260850" cy="769000"/>
            <a:chOff x="7414300" y="761000"/>
            <a:chExt cx="1260850" cy="769000"/>
          </a:xfrm>
        </p:grpSpPr>
        <p:sp>
          <p:nvSpPr>
            <p:cNvPr id="667" name="Google Shape;667;p57"/>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8" name="Google Shape;668;p57"/>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669" name="Google Shape;669;p57"/>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70" name="Google Shape;670;p57"/>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671" name="Google Shape;671;p57"/>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72" name="Google Shape;672;p57"/>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73" name="Google Shape;673;p57"/>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4" name="Google Shape;674;p57"/>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75" name="Google Shape;675;p57"/>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676" name="Google Shape;676;p57"/>
          <p:cNvGrpSpPr/>
          <p:nvPr/>
        </p:nvGrpSpPr>
        <p:grpSpPr>
          <a:xfrm>
            <a:off x="7414300" y="2073525"/>
            <a:ext cx="1260850" cy="769000"/>
            <a:chOff x="5660350" y="2851375"/>
            <a:chExt cx="1260850" cy="769000"/>
          </a:xfrm>
        </p:grpSpPr>
        <p:sp>
          <p:nvSpPr>
            <p:cNvPr id="677" name="Google Shape;677;p57"/>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78" name="Google Shape;678;p57"/>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679" name="Google Shape;679;p57"/>
            <p:cNvGrpSpPr/>
            <p:nvPr/>
          </p:nvGrpSpPr>
          <p:grpSpPr>
            <a:xfrm>
              <a:off x="5660350" y="2851375"/>
              <a:ext cx="1260850" cy="769000"/>
              <a:chOff x="1599575" y="1196600"/>
              <a:chExt cx="1260850" cy="769000"/>
            </a:xfrm>
          </p:grpSpPr>
          <p:sp>
            <p:nvSpPr>
              <p:cNvPr id="680" name="Google Shape;680;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81" name="Google Shape;681;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2" name="Google Shape;682;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83" name="Google Shape;683;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84" name="Google Shape;684;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85" name="Google Shape;685;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86" name="Google Shape;686;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7" name="Google Shape;687;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688" name="Google Shape;688;p57"/>
          <p:cNvGrpSpPr/>
          <p:nvPr/>
        </p:nvGrpSpPr>
        <p:grpSpPr>
          <a:xfrm>
            <a:off x="6920050" y="3980250"/>
            <a:ext cx="1260850" cy="769000"/>
            <a:chOff x="1599575" y="1196600"/>
            <a:chExt cx="1260850" cy="769000"/>
          </a:xfrm>
        </p:grpSpPr>
        <p:sp>
          <p:nvSpPr>
            <p:cNvPr id="689" name="Google Shape;689;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90" name="Google Shape;690;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1" name="Google Shape;691;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92" name="Google Shape;692;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93" name="Google Shape;693;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94" name="Google Shape;694;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95" name="Google Shape;695;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6" name="Google Shape;696;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697" name="Google Shape;697;p57"/>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98" name="Google Shape;698;p57"/>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58"/>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Second Ball</a:t>
            </a:r>
            <a:endParaRPr/>
          </a:p>
        </p:txBody>
      </p:sp>
      <p:sp>
        <p:nvSpPr>
          <p:cNvPr id="704" name="Google Shape;704;p58"/>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Hole in the Wall - leaders ask</a:t>
            </a:r>
            <a:endParaRPr sz="1900"/>
          </a:p>
          <a:p>
            <a:pPr indent="0" lvl="0" marL="0" rtl="0" algn="l">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Waltz - followers ask - change partners when bell rings (3 times)</a:t>
            </a:r>
            <a:endParaRPr sz="1900"/>
          </a:p>
          <a:p>
            <a:pPr indent="0" lvl="0" marL="0" rtl="0" algn="l">
              <a:spcBef>
                <a:spcPts val="1000"/>
              </a:spcBef>
              <a:spcAft>
                <a:spcPts val="1000"/>
              </a:spcAft>
              <a:buNone/>
            </a:pPr>
            <a:r>
              <a:rPr lang="sv" sz="1900"/>
              <a:t>May I visit you? - leaders ask</a:t>
            </a:r>
            <a:endParaRPr sz="1900"/>
          </a:p>
        </p:txBody>
      </p:sp>
      <p:sp>
        <p:nvSpPr>
          <p:cNvPr id="705" name="Google Shape;705;p58"/>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706" name="Google Shape;706;p58"/>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59"/>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sv" sz="1600"/>
              <a:t>Family gathering</a:t>
            </a:r>
            <a:endParaRPr i="1" sz="1600"/>
          </a:p>
          <a:p>
            <a:pPr indent="0" lvl="0" marL="0" rtl="0" algn="l">
              <a:spcBef>
                <a:spcPts val="1000"/>
              </a:spcBef>
              <a:spcAft>
                <a:spcPts val="0"/>
              </a:spcAft>
              <a:buClr>
                <a:schemeClr val="dk1"/>
              </a:buClr>
              <a:buSzPts val="1100"/>
              <a:buFont typeface="Arial"/>
              <a:buNone/>
            </a:pPr>
            <a:r>
              <a:rPr lang="sv" sz="1600"/>
              <a:t>Leaders go to first visit</a:t>
            </a:r>
            <a:endParaRPr sz="1600"/>
          </a:p>
          <a:p>
            <a:pPr indent="0" lvl="0" marL="0" rtl="0" algn="l">
              <a:spcBef>
                <a:spcPts val="1000"/>
              </a:spcBef>
              <a:spcAft>
                <a:spcPts val="0"/>
              </a:spcAft>
              <a:buClr>
                <a:schemeClr val="dk1"/>
              </a:buClr>
              <a:buSzPts val="1100"/>
              <a:buFont typeface="Arial"/>
              <a:buNone/>
            </a:pPr>
            <a:r>
              <a:rPr i="1" lang="sv" sz="1600"/>
              <a:t>Family gathering</a:t>
            </a:r>
            <a:endParaRPr i="1" sz="1600"/>
          </a:p>
          <a:p>
            <a:pPr indent="0" lvl="0" marL="0" rtl="0" algn="l">
              <a:spcBef>
                <a:spcPts val="1000"/>
              </a:spcBef>
              <a:spcAft>
                <a:spcPts val="0"/>
              </a:spcAft>
              <a:buClr>
                <a:schemeClr val="dk1"/>
              </a:buClr>
              <a:buSzPts val="1100"/>
              <a:buFont typeface="Arial"/>
              <a:buNone/>
            </a:pPr>
            <a:r>
              <a:rPr lang="sv" sz="1600"/>
              <a:t>Leaders go to second visit </a:t>
            </a:r>
            <a:endParaRPr sz="1600"/>
          </a:p>
          <a:p>
            <a:pPr indent="0" lvl="0" marL="0" rtl="0" algn="l">
              <a:spcBef>
                <a:spcPts val="1000"/>
              </a:spcBef>
              <a:spcAft>
                <a:spcPts val="0"/>
              </a:spcAft>
              <a:buClr>
                <a:schemeClr val="dk1"/>
              </a:buClr>
              <a:buSzPts val="1100"/>
              <a:buFont typeface="Arial"/>
              <a:buNone/>
            </a:pPr>
            <a:r>
              <a:rPr i="1" lang="sv" sz="1600"/>
              <a:t>Family gathering</a:t>
            </a:r>
            <a:endParaRPr i="1" sz="1600"/>
          </a:p>
          <a:p>
            <a:pPr indent="0" lvl="0" marL="0" rtl="0" algn="l">
              <a:spcBef>
                <a:spcPts val="1000"/>
              </a:spcBef>
              <a:spcAft>
                <a:spcPts val="0"/>
              </a:spcAft>
              <a:buNone/>
            </a:pPr>
            <a:r>
              <a:t/>
            </a:r>
            <a:endParaRPr sz="1600"/>
          </a:p>
          <a:p>
            <a:pPr indent="0" lvl="0" marL="0" rtl="0" algn="ctr">
              <a:lnSpc>
                <a:spcPct val="90000"/>
              </a:lnSpc>
              <a:spcBef>
                <a:spcPts val="1000"/>
              </a:spcBef>
              <a:spcAft>
                <a:spcPts val="1000"/>
              </a:spcAft>
              <a:buNone/>
            </a:pPr>
            <a:r>
              <a:rPr lang="sv" sz="3000">
                <a:solidFill>
                  <a:srgbClr val="45818E"/>
                </a:solidFill>
                <a:latin typeface="Lobster"/>
                <a:ea typeface="Lobster"/>
                <a:cs typeface="Lobster"/>
                <a:sym typeface="Lobster"/>
              </a:rPr>
              <a:t>A missed visit is </a:t>
            </a:r>
            <a:br>
              <a:rPr lang="sv" sz="3000">
                <a:solidFill>
                  <a:srgbClr val="45818E"/>
                </a:solidFill>
                <a:latin typeface="Lobster"/>
                <a:ea typeface="Lobster"/>
                <a:cs typeface="Lobster"/>
                <a:sym typeface="Lobster"/>
              </a:rPr>
            </a:br>
            <a:r>
              <a:rPr lang="sv" sz="3000">
                <a:solidFill>
                  <a:srgbClr val="45818E"/>
                </a:solidFill>
                <a:latin typeface="Lobster"/>
                <a:ea typeface="Lobster"/>
                <a:cs typeface="Lobster"/>
                <a:sym typeface="Lobster"/>
              </a:rPr>
              <a:t>a missed reputation</a:t>
            </a:r>
            <a:endParaRPr sz="3000">
              <a:solidFill>
                <a:srgbClr val="45818E"/>
              </a:solidFill>
            </a:endParaRPr>
          </a:p>
        </p:txBody>
      </p:sp>
      <p:sp>
        <p:nvSpPr>
          <p:cNvPr id="712" name="Google Shape;712;p59"/>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Each leader gets to ask up to two people if they may visit them.</a:t>
            </a:r>
            <a:endParaRPr sz="1600"/>
          </a:p>
          <a:p>
            <a:pPr indent="0" lvl="0" marL="0" rtl="0" algn="l">
              <a:spcBef>
                <a:spcPts val="1000"/>
              </a:spcBef>
              <a:spcAft>
                <a:spcPts val="0"/>
              </a:spcAft>
              <a:buNone/>
            </a:pPr>
            <a:r>
              <a:rPr lang="sv" sz="1600"/>
              <a:t>Leaders may only ask characters with the same number or more black marks as they have</a:t>
            </a:r>
            <a:endParaRPr sz="1600"/>
          </a:p>
          <a:p>
            <a:pPr indent="0" lvl="0" marL="0" rtl="0" algn="l">
              <a:spcBef>
                <a:spcPts val="1000"/>
              </a:spcBef>
              <a:spcAft>
                <a:spcPts val="1000"/>
              </a:spcAft>
              <a:buNone/>
            </a:pPr>
            <a:r>
              <a:rPr lang="sv" sz="1600"/>
              <a:t>Followers may accept as many requests as they like</a:t>
            </a:r>
            <a:endParaRPr i="1" sz="1600"/>
          </a:p>
        </p:txBody>
      </p:sp>
      <p:sp>
        <p:nvSpPr>
          <p:cNvPr id="713" name="Google Shape;713;p59"/>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Visits </a:t>
            </a:r>
            <a:endParaRPr/>
          </a:p>
        </p:txBody>
      </p:sp>
      <p:sp>
        <p:nvSpPr>
          <p:cNvPr id="714" name="Google Shape;714;p59"/>
          <p:cNvSpPr/>
          <p:nvPr/>
        </p:nvSpPr>
        <p:spPr>
          <a:xfrm>
            <a:off x="4631350" y="3376396"/>
            <a:ext cx="3431700" cy="10476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60"/>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700"/>
              <a:t>Hole in the Wall - followers ask</a:t>
            </a:r>
            <a:endParaRPr sz="1700"/>
          </a:p>
          <a:p>
            <a:pPr indent="0" lvl="0" marL="0" rtl="0" algn="l">
              <a:spcBef>
                <a:spcPts val="1000"/>
              </a:spcBef>
              <a:spcAft>
                <a:spcPts val="0"/>
              </a:spcAft>
              <a:buNone/>
            </a:pPr>
            <a:r>
              <a:rPr i="1" lang="sv" sz="1700"/>
              <a:t>Water cooler break</a:t>
            </a:r>
            <a:endParaRPr i="1" sz="1700"/>
          </a:p>
          <a:p>
            <a:pPr indent="0" lvl="0" marL="0" rtl="0" algn="l">
              <a:spcBef>
                <a:spcPts val="1000"/>
              </a:spcBef>
              <a:spcAft>
                <a:spcPts val="0"/>
              </a:spcAft>
              <a:buNone/>
            </a:pPr>
            <a:r>
              <a:rPr lang="sv" sz="1700"/>
              <a:t>Free dance - no couples</a:t>
            </a:r>
            <a:endParaRPr sz="1700"/>
          </a:p>
          <a:p>
            <a:pPr indent="0" lvl="0" marL="0" rtl="0" algn="l">
              <a:spcBef>
                <a:spcPts val="1000"/>
              </a:spcBef>
              <a:spcAft>
                <a:spcPts val="0"/>
              </a:spcAft>
              <a:buClr>
                <a:schemeClr val="dk1"/>
              </a:buClr>
              <a:buSzPts val="1100"/>
              <a:buFont typeface="Arial"/>
              <a:buNone/>
            </a:pPr>
            <a:r>
              <a:rPr i="1" lang="sv" sz="1700"/>
              <a:t>Water cooler break</a:t>
            </a:r>
            <a:endParaRPr i="1" sz="1700"/>
          </a:p>
          <a:p>
            <a:pPr indent="0" lvl="0" marL="0" rtl="0" algn="l">
              <a:spcBef>
                <a:spcPts val="1000"/>
              </a:spcBef>
              <a:spcAft>
                <a:spcPts val="0"/>
              </a:spcAft>
              <a:buNone/>
            </a:pPr>
            <a:r>
              <a:rPr lang="sv" sz="1700"/>
              <a:t>Waltz - leaders ask </a:t>
            </a:r>
            <a:br>
              <a:rPr lang="sv" sz="1700"/>
            </a:br>
            <a:r>
              <a:rPr lang="sv" sz="1700"/>
              <a:t>- change partners when bell rings (3 times)</a:t>
            </a:r>
            <a:endParaRPr sz="1700"/>
          </a:p>
          <a:p>
            <a:pPr indent="0" lvl="0" marL="0" rtl="0" algn="l">
              <a:spcBef>
                <a:spcPts val="1000"/>
              </a:spcBef>
              <a:spcAft>
                <a:spcPts val="1000"/>
              </a:spcAft>
              <a:buNone/>
            </a:pPr>
            <a:r>
              <a:rPr lang="sv" sz="1700"/>
              <a:t>Engagements</a:t>
            </a:r>
            <a:endParaRPr sz="1700"/>
          </a:p>
        </p:txBody>
      </p:sp>
      <p:sp>
        <p:nvSpPr>
          <p:cNvPr id="720" name="Google Shape;720;p60"/>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Third Ball</a:t>
            </a:r>
            <a:endParaRPr/>
          </a:p>
        </p:txBody>
      </p:sp>
      <p:sp>
        <p:nvSpPr>
          <p:cNvPr id="721" name="Google Shape;721;p60"/>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722" name="Google Shape;722;p60"/>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61"/>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28" name="Google Shape;728;p61"/>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729" name="Google Shape;729;p61"/>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0" name="Google Shape;730;p61"/>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1" name="Google Shape;731;p61"/>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2" name="Google Shape;732;p61"/>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3" name="Google Shape;733;p61"/>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4" name="Google Shape;734;p61"/>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5" name="Google Shape;735;p61"/>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736" name="Google Shape;736;p61"/>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737" name="Google Shape;737;p61"/>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8" name="Google Shape;738;p61"/>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739" name="Google Shape;739;p61"/>
          <p:cNvGrpSpPr/>
          <p:nvPr/>
        </p:nvGrpSpPr>
        <p:grpSpPr>
          <a:xfrm>
            <a:off x="2627025" y="879500"/>
            <a:ext cx="1469225" cy="1219200"/>
            <a:chOff x="1518925" y="962650"/>
            <a:chExt cx="1469225" cy="1219200"/>
          </a:xfrm>
        </p:grpSpPr>
        <p:grpSp>
          <p:nvGrpSpPr>
            <p:cNvPr id="740" name="Google Shape;740;p61"/>
            <p:cNvGrpSpPr/>
            <p:nvPr/>
          </p:nvGrpSpPr>
          <p:grpSpPr>
            <a:xfrm>
              <a:off x="1599575" y="1196600"/>
              <a:ext cx="1260850" cy="769000"/>
              <a:chOff x="1599575" y="1196600"/>
              <a:chExt cx="1260850" cy="769000"/>
            </a:xfrm>
          </p:grpSpPr>
          <p:sp>
            <p:nvSpPr>
              <p:cNvPr id="741" name="Google Shape;741;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42" name="Google Shape;742;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3" name="Google Shape;743;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744" name="Google Shape;744;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45" name="Google Shape;745;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46" name="Google Shape;746;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47" name="Google Shape;747;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8" name="Google Shape;748;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749" name="Google Shape;749;p61"/>
            <p:cNvGrpSpPr/>
            <p:nvPr/>
          </p:nvGrpSpPr>
          <p:grpSpPr>
            <a:xfrm>
              <a:off x="1518925" y="962650"/>
              <a:ext cx="1469225" cy="1219200"/>
              <a:chOff x="1518925" y="962650"/>
              <a:chExt cx="1469225" cy="1219200"/>
            </a:xfrm>
          </p:grpSpPr>
          <p:grpSp>
            <p:nvGrpSpPr>
              <p:cNvPr id="750" name="Google Shape;750;p61"/>
              <p:cNvGrpSpPr/>
              <p:nvPr/>
            </p:nvGrpSpPr>
            <p:grpSpPr>
              <a:xfrm>
                <a:off x="2341875" y="962650"/>
                <a:ext cx="646275" cy="1219200"/>
                <a:chOff x="2341875" y="962650"/>
                <a:chExt cx="646275" cy="1219200"/>
              </a:xfrm>
            </p:grpSpPr>
            <p:sp>
              <p:nvSpPr>
                <p:cNvPr id="751" name="Google Shape;751;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2" name="Google Shape;752;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3" name="Google Shape;753;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754" name="Google Shape;754;p61"/>
              <p:cNvGrpSpPr/>
              <p:nvPr/>
            </p:nvGrpSpPr>
            <p:grpSpPr>
              <a:xfrm flipH="1">
                <a:off x="1518925" y="962650"/>
                <a:ext cx="646275" cy="1219200"/>
                <a:chOff x="2341875" y="962650"/>
                <a:chExt cx="646275" cy="1219200"/>
              </a:xfrm>
            </p:grpSpPr>
            <p:sp>
              <p:nvSpPr>
                <p:cNvPr id="755" name="Google Shape;755;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6" name="Google Shape;756;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7" name="Google Shape;757;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758" name="Google Shape;758;p61"/>
          <p:cNvGrpSpPr/>
          <p:nvPr/>
        </p:nvGrpSpPr>
        <p:grpSpPr>
          <a:xfrm>
            <a:off x="2707675" y="2842525"/>
            <a:ext cx="1260850" cy="769000"/>
            <a:chOff x="1599575" y="1196600"/>
            <a:chExt cx="1260850" cy="769000"/>
          </a:xfrm>
        </p:grpSpPr>
        <p:sp>
          <p:nvSpPr>
            <p:cNvPr id="759" name="Google Shape;759;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60" name="Google Shape;760;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1" name="Google Shape;761;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762" name="Google Shape;762;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63" name="Google Shape;763;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64" name="Google Shape;764;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65" name="Google Shape;765;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6" name="Google Shape;766;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767" name="Google Shape;767;p61"/>
          <p:cNvGrpSpPr/>
          <p:nvPr/>
        </p:nvGrpSpPr>
        <p:grpSpPr>
          <a:xfrm flipH="1" rot="10800000">
            <a:off x="2627025" y="2608575"/>
            <a:ext cx="1469225" cy="1219200"/>
            <a:chOff x="1518925" y="962650"/>
            <a:chExt cx="1469225" cy="1219200"/>
          </a:xfrm>
        </p:grpSpPr>
        <p:grpSp>
          <p:nvGrpSpPr>
            <p:cNvPr id="768" name="Google Shape;768;p61"/>
            <p:cNvGrpSpPr/>
            <p:nvPr/>
          </p:nvGrpSpPr>
          <p:grpSpPr>
            <a:xfrm>
              <a:off x="2341875" y="962650"/>
              <a:ext cx="646275" cy="1219200"/>
              <a:chOff x="2341875" y="962650"/>
              <a:chExt cx="646275" cy="1219200"/>
            </a:xfrm>
          </p:grpSpPr>
          <p:sp>
            <p:nvSpPr>
              <p:cNvPr id="769" name="Google Shape;769;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70" name="Google Shape;770;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71" name="Google Shape;771;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772" name="Google Shape;772;p61"/>
            <p:cNvGrpSpPr/>
            <p:nvPr/>
          </p:nvGrpSpPr>
          <p:grpSpPr>
            <a:xfrm flipH="1">
              <a:off x="1518925" y="962650"/>
              <a:ext cx="646275" cy="1219200"/>
              <a:chOff x="2341875" y="962650"/>
              <a:chExt cx="646275" cy="1219200"/>
            </a:xfrm>
          </p:grpSpPr>
          <p:sp>
            <p:nvSpPr>
              <p:cNvPr id="773" name="Google Shape;773;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74" name="Google Shape;774;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75" name="Google Shape;775;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776" name="Google Shape;776;p61"/>
          <p:cNvGrpSpPr/>
          <p:nvPr/>
        </p:nvGrpSpPr>
        <p:grpSpPr>
          <a:xfrm>
            <a:off x="2731213" y="4176825"/>
            <a:ext cx="1260850" cy="769000"/>
            <a:chOff x="2731213" y="4176825"/>
            <a:chExt cx="1260850" cy="769000"/>
          </a:xfrm>
        </p:grpSpPr>
        <p:sp>
          <p:nvSpPr>
            <p:cNvPr id="777" name="Google Shape;777;p61"/>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78" name="Google Shape;778;p61"/>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79" name="Google Shape;779;p61"/>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0" name="Google Shape;780;p61"/>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81" name="Google Shape;781;p61"/>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82" name="Google Shape;782;p61"/>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783" name="Google Shape;783;p61"/>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4" name="Google Shape;784;p61"/>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785" name="Google Shape;785;p61"/>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786" name="Google Shape;786;p61"/>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787" name="Google Shape;787;p61"/>
          <p:cNvGrpSpPr/>
          <p:nvPr/>
        </p:nvGrpSpPr>
        <p:grpSpPr>
          <a:xfrm>
            <a:off x="7414300" y="761000"/>
            <a:ext cx="1260850" cy="769000"/>
            <a:chOff x="7414300" y="761000"/>
            <a:chExt cx="1260850" cy="769000"/>
          </a:xfrm>
        </p:grpSpPr>
        <p:sp>
          <p:nvSpPr>
            <p:cNvPr id="788" name="Google Shape;788;p61"/>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9" name="Google Shape;789;p61"/>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790" name="Google Shape;790;p61"/>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91" name="Google Shape;791;p61"/>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792" name="Google Shape;792;p61"/>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93" name="Google Shape;793;p61"/>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94" name="Google Shape;794;p61"/>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5" name="Google Shape;795;p61"/>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96" name="Google Shape;796;p61"/>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797" name="Google Shape;797;p61"/>
          <p:cNvGrpSpPr/>
          <p:nvPr/>
        </p:nvGrpSpPr>
        <p:grpSpPr>
          <a:xfrm>
            <a:off x="7414300" y="2073525"/>
            <a:ext cx="1260850" cy="769000"/>
            <a:chOff x="5660350" y="2851375"/>
            <a:chExt cx="1260850" cy="769000"/>
          </a:xfrm>
        </p:grpSpPr>
        <p:sp>
          <p:nvSpPr>
            <p:cNvPr id="798" name="Google Shape;798;p61"/>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99" name="Google Shape;799;p61"/>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800" name="Google Shape;800;p61"/>
            <p:cNvGrpSpPr/>
            <p:nvPr/>
          </p:nvGrpSpPr>
          <p:grpSpPr>
            <a:xfrm>
              <a:off x="5660350" y="2851375"/>
              <a:ext cx="1260850" cy="769000"/>
              <a:chOff x="1599575" y="1196600"/>
              <a:chExt cx="1260850" cy="769000"/>
            </a:xfrm>
          </p:grpSpPr>
          <p:sp>
            <p:nvSpPr>
              <p:cNvPr id="801" name="Google Shape;801;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02" name="Google Shape;802;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3" name="Google Shape;803;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804" name="Google Shape;804;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05" name="Google Shape;805;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806" name="Google Shape;806;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807" name="Google Shape;807;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8" name="Google Shape;808;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809" name="Google Shape;809;p61"/>
          <p:cNvGrpSpPr/>
          <p:nvPr/>
        </p:nvGrpSpPr>
        <p:grpSpPr>
          <a:xfrm>
            <a:off x="6920050" y="3980250"/>
            <a:ext cx="1260850" cy="769000"/>
            <a:chOff x="1599575" y="1196600"/>
            <a:chExt cx="1260850" cy="769000"/>
          </a:xfrm>
        </p:grpSpPr>
        <p:sp>
          <p:nvSpPr>
            <p:cNvPr id="810" name="Google Shape;810;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11" name="Google Shape;811;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2" name="Google Shape;812;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813" name="Google Shape;813;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14" name="Google Shape;814;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815" name="Google Shape;815;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816" name="Google Shape;816;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7" name="Google Shape;817;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818" name="Google Shape;818;p61"/>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819" name="Google Shape;819;p61"/>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62"/>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700"/>
              <a:t>Hole in the Wall - followers ask</a:t>
            </a:r>
            <a:endParaRPr sz="1700"/>
          </a:p>
          <a:p>
            <a:pPr indent="0" lvl="0" marL="0" rtl="0" algn="l">
              <a:spcBef>
                <a:spcPts val="1000"/>
              </a:spcBef>
              <a:spcAft>
                <a:spcPts val="0"/>
              </a:spcAft>
              <a:buNone/>
            </a:pPr>
            <a:r>
              <a:rPr i="1" lang="sv" sz="1700"/>
              <a:t>Water cooler break</a:t>
            </a:r>
            <a:endParaRPr i="1" sz="1700"/>
          </a:p>
          <a:p>
            <a:pPr indent="0" lvl="0" marL="0" rtl="0" algn="l">
              <a:spcBef>
                <a:spcPts val="1000"/>
              </a:spcBef>
              <a:spcAft>
                <a:spcPts val="0"/>
              </a:spcAft>
              <a:buNone/>
            </a:pPr>
            <a:r>
              <a:rPr lang="sv" sz="1700"/>
              <a:t>Free dance - no couples</a:t>
            </a:r>
            <a:endParaRPr sz="1700"/>
          </a:p>
          <a:p>
            <a:pPr indent="0" lvl="0" marL="0" rtl="0" algn="l">
              <a:spcBef>
                <a:spcPts val="1000"/>
              </a:spcBef>
              <a:spcAft>
                <a:spcPts val="0"/>
              </a:spcAft>
              <a:buClr>
                <a:schemeClr val="dk1"/>
              </a:buClr>
              <a:buSzPts val="1100"/>
              <a:buFont typeface="Arial"/>
              <a:buNone/>
            </a:pPr>
            <a:r>
              <a:rPr i="1" lang="sv" sz="1700"/>
              <a:t>Water cooler break</a:t>
            </a:r>
            <a:endParaRPr i="1" sz="1700"/>
          </a:p>
          <a:p>
            <a:pPr indent="0" lvl="0" marL="0" rtl="0" algn="l">
              <a:spcBef>
                <a:spcPts val="1000"/>
              </a:spcBef>
              <a:spcAft>
                <a:spcPts val="0"/>
              </a:spcAft>
              <a:buNone/>
            </a:pPr>
            <a:r>
              <a:rPr lang="sv" sz="1700"/>
              <a:t>Waltz - leaders ask </a:t>
            </a:r>
            <a:br>
              <a:rPr lang="sv" sz="1700"/>
            </a:br>
            <a:r>
              <a:rPr lang="sv" sz="1700"/>
              <a:t>- change partners when bell rings (3 times)</a:t>
            </a:r>
            <a:endParaRPr sz="1700"/>
          </a:p>
          <a:p>
            <a:pPr indent="0" lvl="0" marL="0" rtl="0" algn="l">
              <a:spcBef>
                <a:spcPts val="1000"/>
              </a:spcBef>
              <a:spcAft>
                <a:spcPts val="1000"/>
              </a:spcAft>
              <a:buNone/>
            </a:pPr>
            <a:r>
              <a:rPr lang="sv" sz="1700"/>
              <a:t>Engagements</a:t>
            </a:r>
            <a:endParaRPr sz="1700"/>
          </a:p>
        </p:txBody>
      </p:sp>
      <p:sp>
        <p:nvSpPr>
          <p:cNvPr id="825" name="Google Shape;825;p62"/>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Third Ball</a:t>
            </a:r>
            <a:endParaRPr/>
          </a:p>
        </p:txBody>
      </p:sp>
      <p:sp>
        <p:nvSpPr>
          <p:cNvPr id="826" name="Google Shape;826;p62"/>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827" name="Google Shape;827;p62"/>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63"/>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Finale</a:t>
            </a:r>
            <a:endParaRPr/>
          </a:p>
        </p:txBody>
      </p:sp>
      <p:sp>
        <p:nvSpPr>
          <p:cNvPr id="833" name="Google Shape;833;p63"/>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
              <a:t>Announcement of who will get to marry</a:t>
            </a:r>
            <a:endParaRPr/>
          </a:p>
          <a:p>
            <a:pPr indent="0" lvl="0" marL="0" rtl="0" algn="l">
              <a:spcBef>
                <a:spcPts val="1000"/>
              </a:spcBef>
              <a:spcAft>
                <a:spcPts val="0"/>
              </a:spcAft>
              <a:buClr>
                <a:schemeClr val="dk1"/>
              </a:buClr>
              <a:buSzPts val="1100"/>
              <a:buFont typeface="Arial"/>
              <a:buNone/>
            </a:pPr>
            <a:r>
              <a:rPr lang="sv"/>
              <a:t>Wedding March</a:t>
            </a:r>
            <a:endParaRPr/>
          </a:p>
          <a:p>
            <a:pPr indent="0" lvl="0" marL="0" rtl="0" algn="l">
              <a:spcBef>
                <a:spcPts val="1000"/>
              </a:spcBef>
              <a:spcAft>
                <a:spcPts val="1000"/>
              </a:spcAft>
              <a:buNone/>
            </a:pPr>
            <a:r>
              <a:rPr lang="sv"/>
              <a:t>Final farewell</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64"/>
          <p:cNvSpPr txBox="1"/>
          <p:nvPr>
            <p:ph type="title"/>
          </p:nvPr>
        </p:nvSpPr>
        <p:spPr>
          <a:xfrm>
            <a:off x="311700" y="0"/>
            <a:ext cx="8520600" cy="514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sv">
                <a:solidFill>
                  <a:srgbClr val="45818E"/>
                </a:solidFill>
                <a:latin typeface="Lobster"/>
                <a:ea typeface="Lobster"/>
                <a:cs typeface="Lobster"/>
                <a:sym typeface="Lobster"/>
              </a:rPr>
              <a:t>The End</a:t>
            </a:r>
            <a:endParaRPr b="0">
              <a:solidFill>
                <a:srgbClr val="45818E"/>
              </a:solidFill>
              <a:latin typeface="Lobster"/>
              <a:ea typeface="Lobster"/>
              <a:cs typeface="Lobster"/>
              <a:sym typeface="Lobst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